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AD5EA-3B4A-486E-B222-892BBBF07518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1663-798F-4310-899A-162C4FB19C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Planning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11, 2009</a:t>
            </a:r>
          </a:p>
          <a:p>
            <a:r>
              <a:rPr lang="en-US" dirty="0" smtClean="0"/>
              <a:t>2:00 PM</a:t>
            </a:r>
            <a:endParaRPr lang="en-US" dirty="0"/>
          </a:p>
        </p:txBody>
      </p:sp>
      <p:pic>
        <p:nvPicPr>
          <p:cNvPr id="4" name="Picture 3" descr="RSU-horizontal-400x1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990600"/>
            <a:ext cx="3810000" cy="981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Model &amp;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Session: SWOT and Goal Setting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September 25, 1:00 – 4:30 PM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Working Session: SWOT Analysis</a:t>
            </a:r>
            <a:br>
              <a:rPr lang="en-US" dirty="0" smtClean="0"/>
            </a:br>
            <a:r>
              <a:rPr lang="en-US" dirty="0" smtClean="0"/>
              <a:t>October 2, 1:00 – 4:30 PM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Working Session: Goal Setting</a:t>
            </a:r>
            <a:br>
              <a:rPr lang="en-US" dirty="0" smtClean="0"/>
            </a:br>
            <a:r>
              <a:rPr lang="en-US" dirty="0" smtClean="0"/>
              <a:t>October 23, 1:00 – 4:30 PM</a:t>
            </a:r>
          </a:p>
        </p:txBody>
      </p:sp>
      <p:pic>
        <p:nvPicPr>
          <p:cNvPr id="6" name="Picture 5" descr="RSU-Centennial-100x2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3581400"/>
            <a:ext cx="9525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Subcommittees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 Areas: Societal, Economic, Political, Regulatory, Technology and Cultural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Membership: Steering Committee, Faculty, Staff, Community, and Students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Co-chairs: Steering Committee</a:t>
            </a:r>
          </a:p>
        </p:txBody>
      </p:sp>
      <p:pic>
        <p:nvPicPr>
          <p:cNvPr id="5" name="Picture 4" descr="RSU-seal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038600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Scan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Societal</a:t>
            </a:r>
            <a:r>
              <a:rPr lang="en-US" dirty="0"/>
              <a:t>: Scan societal trends, concerns, and expectations with respect to </a:t>
            </a:r>
            <a:r>
              <a:rPr lang="en-US" dirty="0" smtClean="0"/>
              <a:t>RSU’s </a:t>
            </a:r>
            <a:r>
              <a:rPr lang="en-US" dirty="0"/>
              <a:t>mission and commitments.</a:t>
            </a:r>
          </a:p>
          <a:p>
            <a:r>
              <a:rPr lang="en-US" b="1" dirty="0"/>
              <a:t>Economic</a:t>
            </a:r>
            <a:r>
              <a:rPr lang="en-US" dirty="0"/>
              <a:t>: Scan economic trends, funding commitments and funding sources with respect to RSU’s current and future needs.</a:t>
            </a:r>
          </a:p>
          <a:p>
            <a:r>
              <a:rPr lang="en-US" b="1" dirty="0"/>
              <a:t>Political</a:t>
            </a:r>
            <a:r>
              <a:rPr lang="en-US" dirty="0"/>
              <a:t>: Scan external and internal political issues, existing and potential partnerships, and their impact on </a:t>
            </a:r>
            <a:r>
              <a:rPr lang="en-US" dirty="0" smtClean="0"/>
              <a:t>RSU’s </a:t>
            </a:r>
            <a:r>
              <a:rPr lang="en-US" dirty="0"/>
              <a:t>mission and commitments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8" descr="RSU-short-200x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6019800"/>
            <a:ext cx="1905000" cy="666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Scan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Regulatory</a:t>
            </a:r>
            <a:r>
              <a:rPr lang="en-US" dirty="0"/>
              <a:t>: Scan external and internal regulatory requirements and their impact on </a:t>
            </a:r>
            <a:r>
              <a:rPr lang="en-US" dirty="0" smtClean="0"/>
              <a:t>RSU’s </a:t>
            </a:r>
            <a:r>
              <a:rPr lang="en-US" dirty="0"/>
              <a:t>mission and commitments.</a:t>
            </a:r>
          </a:p>
          <a:p>
            <a:r>
              <a:rPr lang="en-US" b="1" dirty="0"/>
              <a:t>Technological</a:t>
            </a:r>
            <a:r>
              <a:rPr lang="en-US" dirty="0"/>
              <a:t>: Scan internal and external assumptions, expectations and innovations and their impact on </a:t>
            </a:r>
            <a:r>
              <a:rPr lang="en-US" dirty="0" smtClean="0"/>
              <a:t>RSU’s </a:t>
            </a:r>
            <a:r>
              <a:rPr lang="en-US" dirty="0"/>
              <a:t>mission and commitments.</a:t>
            </a:r>
          </a:p>
          <a:p>
            <a:r>
              <a:rPr lang="en-US" b="1" dirty="0"/>
              <a:t>Cultural</a:t>
            </a:r>
            <a:r>
              <a:rPr lang="en-US" dirty="0"/>
              <a:t>: Scan external and internal cultural issues and assumptions and their impact on </a:t>
            </a:r>
            <a:r>
              <a:rPr lang="en-US" dirty="0" smtClean="0"/>
              <a:t>RSU’s </a:t>
            </a:r>
            <a:r>
              <a:rPr lang="en-US" dirty="0"/>
              <a:t>mission and </a:t>
            </a:r>
            <a:r>
              <a:rPr lang="en-US" dirty="0" smtClean="0"/>
              <a:t>commitments, </a:t>
            </a:r>
            <a:r>
              <a:rPr lang="en-US" dirty="0"/>
              <a:t>including the success of the strategic planning process.</a:t>
            </a:r>
            <a:endParaRPr lang="en-US" dirty="0" smtClean="0"/>
          </a:p>
        </p:txBody>
      </p:sp>
      <p:pic>
        <p:nvPicPr>
          <p:cNvPr id="6" name="Picture 5" descr="RSU-short-200x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6019800"/>
            <a:ext cx="1905000" cy="666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Beneficiaries and Collaborators</a:t>
            </a:r>
            <a:endParaRPr lang="en-US" dirty="0"/>
          </a:p>
        </p:txBody>
      </p:sp>
      <p:pic>
        <p:nvPicPr>
          <p:cNvPr id="6" name="Content Placeholder 5" descr="HillcatRip-Blue_250x3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676400"/>
            <a:ext cx="2381250" cy="2876550"/>
          </a:xfrm>
          <a:prstGeom prst="rect">
            <a:avLst/>
          </a:prstGeom>
        </p:spPr>
      </p:pic>
      <p:pic>
        <p:nvPicPr>
          <p:cNvPr id="9" name="Picture 8" descr="HillcatRip-Blue_250x3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667000"/>
            <a:ext cx="2381250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and Goal Training</a:t>
            </a:r>
            <a:endParaRPr lang="en-US" dirty="0"/>
          </a:p>
        </p:txBody>
      </p:sp>
      <p:pic>
        <p:nvPicPr>
          <p:cNvPr id="6" name="Content Placeholder 5" descr="HillcatRip-Blue_250x3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676400"/>
            <a:ext cx="2381250" cy="2876550"/>
          </a:xfrm>
          <a:prstGeom prst="rect">
            <a:avLst/>
          </a:prstGeom>
        </p:spPr>
      </p:pic>
      <p:pic>
        <p:nvPicPr>
          <p:cNvPr id="9" name="Picture 8" descr="HillcatRip-Blue_250x3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667000"/>
            <a:ext cx="2381250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Meetings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Steering Committee – First Draft</a:t>
            </a:r>
            <a:br>
              <a:rPr lang="en-US" dirty="0" smtClean="0"/>
            </a:br>
            <a:r>
              <a:rPr lang="en-US" dirty="0" smtClean="0"/>
              <a:t>December 4, 2:00 PM</a:t>
            </a:r>
          </a:p>
          <a:p>
            <a:r>
              <a:rPr lang="en-US" dirty="0" smtClean="0"/>
              <a:t>Steering Committee – Final Draft</a:t>
            </a:r>
            <a:br>
              <a:rPr lang="en-US" dirty="0" smtClean="0"/>
            </a:br>
            <a:r>
              <a:rPr lang="en-US" dirty="0" smtClean="0"/>
              <a:t>December 11, 2:00 PM</a:t>
            </a:r>
          </a:p>
        </p:txBody>
      </p:sp>
      <p:pic>
        <p:nvPicPr>
          <p:cNvPr id="7" name="Picture 6" descr="PawPrint-Blue_100x1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419884">
            <a:off x="2419005" y="5358831"/>
            <a:ext cx="952500" cy="990600"/>
          </a:xfrm>
          <a:prstGeom prst="rect">
            <a:avLst/>
          </a:prstGeom>
        </p:spPr>
      </p:pic>
      <p:pic>
        <p:nvPicPr>
          <p:cNvPr id="8" name="Picture 7" descr="PawPrint-Red_100x1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174125">
            <a:off x="4268942" y="5743509"/>
            <a:ext cx="952500" cy="990600"/>
          </a:xfrm>
          <a:prstGeom prst="rect">
            <a:avLst/>
          </a:prstGeom>
        </p:spPr>
      </p:pic>
      <p:pic>
        <p:nvPicPr>
          <p:cNvPr id="10" name="Picture 9" descr="PawPrint-Blue_100x1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419884">
            <a:off x="5390805" y="4520632"/>
            <a:ext cx="952500" cy="990600"/>
          </a:xfrm>
          <a:prstGeom prst="rect">
            <a:avLst/>
          </a:prstGeom>
        </p:spPr>
      </p:pic>
      <p:pic>
        <p:nvPicPr>
          <p:cNvPr id="11" name="Picture 10" descr="PawPrint-Red_100x1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174125">
            <a:off x="7164542" y="5229291"/>
            <a:ext cx="952500" cy="990600"/>
          </a:xfrm>
          <a:prstGeom prst="rect">
            <a:avLst/>
          </a:prstGeom>
        </p:spPr>
      </p:pic>
      <p:pic>
        <p:nvPicPr>
          <p:cNvPr id="12" name="Picture 11" descr="PawPrint-Blue_100x1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419884">
            <a:off x="7676804" y="3606231"/>
            <a:ext cx="952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Hillcats-square-250x1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685800"/>
            <a:ext cx="7219950" cy="5516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182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Strategic Planning Committee</vt:lpstr>
      <vt:lpstr>Planning Model &amp; Timeline</vt:lpstr>
      <vt:lpstr>Environmental Subcommittees</vt:lpstr>
      <vt:lpstr>Environmental Scan Issues</vt:lpstr>
      <vt:lpstr>Environmental Scan Issues</vt:lpstr>
      <vt:lpstr>Beneficiaries and Collaborators</vt:lpstr>
      <vt:lpstr>SWOT and Goal Training</vt:lpstr>
      <vt:lpstr>Future Meetings</vt:lpstr>
      <vt:lpstr>Slide 9</vt:lpstr>
    </vt:vector>
  </TitlesOfParts>
  <Company>Rogers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Committee</dc:title>
  <dc:creator>RBeck</dc:creator>
  <cp:lastModifiedBy>RBeck</cp:lastModifiedBy>
  <cp:revision>8</cp:revision>
  <dcterms:created xsi:type="dcterms:W3CDTF">2009-09-11T15:38:41Z</dcterms:created>
  <dcterms:modified xsi:type="dcterms:W3CDTF">2009-09-11T17:53:02Z</dcterms:modified>
</cp:coreProperties>
</file>