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65" r:id="rId5"/>
    <p:sldId id="261" r:id="rId6"/>
    <p:sldId id="264" r:id="rId7"/>
    <p:sldId id="259" r:id="rId8"/>
    <p:sldId id="262" r:id="rId9"/>
    <p:sldId id="260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495" autoAdjust="0"/>
  </p:normalViewPr>
  <p:slideViewPr>
    <p:cSldViewPr>
      <p:cViewPr>
        <p:scale>
          <a:sx n="100" d="100"/>
          <a:sy n="100" d="100"/>
        </p:scale>
        <p:origin x="-16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C2EE2-F980-400F-841E-8B3C078309CE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A5361CEE-563D-4D05-8652-DBDA9E663DF2}">
      <dgm:prSet phldrT="[Text]"/>
      <dgm:spPr/>
      <dgm:t>
        <a:bodyPr/>
        <a:lstStyle/>
        <a:p>
          <a:r>
            <a:rPr lang="en-US" dirty="0"/>
            <a:t>University Goals</a:t>
          </a:r>
        </a:p>
      </dgm:t>
    </dgm:pt>
    <dgm:pt modelId="{E8F9846E-54F7-4D44-A8FE-0BC106B5B103}" type="parTrans" cxnId="{8F2CB46C-02DA-4D56-B675-38E49EA661A2}">
      <dgm:prSet/>
      <dgm:spPr/>
      <dgm:t>
        <a:bodyPr/>
        <a:lstStyle/>
        <a:p>
          <a:endParaRPr lang="en-US"/>
        </a:p>
      </dgm:t>
    </dgm:pt>
    <dgm:pt modelId="{4D3C5F13-18EF-4040-8DC3-B9D2F92E5B5D}" type="sibTrans" cxnId="{8F2CB46C-02DA-4D56-B675-38E49EA661A2}">
      <dgm:prSet/>
      <dgm:spPr/>
      <dgm:t>
        <a:bodyPr/>
        <a:lstStyle/>
        <a:p>
          <a:endParaRPr lang="en-US"/>
        </a:p>
      </dgm:t>
    </dgm:pt>
    <dgm:pt modelId="{E5829D2C-AC07-4351-BC45-FDB65ACEA314}">
      <dgm:prSet phldrT="[Text]"/>
      <dgm:spPr/>
      <dgm:t>
        <a:bodyPr/>
        <a:lstStyle/>
        <a:p>
          <a:r>
            <a:rPr lang="en-US"/>
            <a:t>University Objectives</a:t>
          </a:r>
        </a:p>
      </dgm:t>
    </dgm:pt>
    <dgm:pt modelId="{2703D256-1823-4CA0-906D-9AB5A112340F}" type="parTrans" cxnId="{885B2FB6-33F5-4AD6-875C-7F99910917AC}">
      <dgm:prSet/>
      <dgm:spPr/>
      <dgm:t>
        <a:bodyPr/>
        <a:lstStyle/>
        <a:p>
          <a:endParaRPr lang="en-US"/>
        </a:p>
      </dgm:t>
    </dgm:pt>
    <dgm:pt modelId="{87A2E92B-B430-4E8E-AEF2-1999BB00482C}" type="sibTrans" cxnId="{885B2FB6-33F5-4AD6-875C-7F99910917AC}">
      <dgm:prSet/>
      <dgm:spPr/>
      <dgm:t>
        <a:bodyPr/>
        <a:lstStyle/>
        <a:p>
          <a:endParaRPr lang="en-US"/>
        </a:p>
      </dgm:t>
    </dgm:pt>
    <dgm:pt modelId="{B8B2AE9B-E858-4A4F-969B-AB07F8B85458}">
      <dgm:prSet phldrT="[Text]"/>
      <dgm:spPr/>
      <dgm:t>
        <a:bodyPr/>
        <a:lstStyle/>
        <a:p>
          <a:r>
            <a:rPr lang="en-US" dirty="0"/>
            <a:t>Department </a:t>
          </a:r>
          <a:r>
            <a:rPr lang="en-US" dirty="0" smtClean="0"/>
            <a:t>Actions</a:t>
          </a:r>
          <a:br>
            <a:rPr lang="en-US" dirty="0" smtClean="0"/>
          </a:br>
          <a:r>
            <a:rPr lang="en-US" dirty="0" smtClean="0"/>
            <a:t>(Planning Unit)</a:t>
          </a:r>
          <a:endParaRPr lang="en-US" dirty="0"/>
        </a:p>
      </dgm:t>
    </dgm:pt>
    <dgm:pt modelId="{2B98537D-A8AD-4C50-87BD-CE503E608C92}" type="parTrans" cxnId="{B83AB084-A10F-4168-A9A0-4ED2B6E58512}">
      <dgm:prSet/>
      <dgm:spPr/>
      <dgm:t>
        <a:bodyPr/>
        <a:lstStyle/>
        <a:p>
          <a:endParaRPr lang="en-US"/>
        </a:p>
      </dgm:t>
    </dgm:pt>
    <dgm:pt modelId="{2E77C728-3321-448E-BF94-B8684A0CC03C}" type="sibTrans" cxnId="{B83AB084-A10F-4168-A9A0-4ED2B6E58512}">
      <dgm:prSet/>
      <dgm:spPr/>
      <dgm:t>
        <a:bodyPr/>
        <a:lstStyle/>
        <a:p>
          <a:endParaRPr lang="en-US"/>
        </a:p>
      </dgm:t>
    </dgm:pt>
    <dgm:pt modelId="{F725827F-C87D-4D92-A614-86AF0030FBBF}" type="pres">
      <dgm:prSet presAssocID="{EBAC2EE2-F980-400F-841E-8B3C078309CE}" presName="Name0" presStyleCnt="0">
        <dgm:presLayoutVars>
          <dgm:dir/>
          <dgm:resizeHandles val="exact"/>
        </dgm:presLayoutVars>
      </dgm:prSet>
      <dgm:spPr/>
    </dgm:pt>
    <dgm:pt modelId="{89B96A6A-05B0-4DF2-B4AC-AEFF2729FAE2}" type="pres">
      <dgm:prSet presAssocID="{A5361CEE-563D-4D05-8652-DBDA9E663D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F69DE4-8C7F-4677-9E4C-82F3BD1A6672}" type="pres">
      <dgm:prSet presAssocID="{4D3C5F13-18EF-4040-8DC3-B9D2F92E5B5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839CBA5-C2D6-4C52-B883-D30238BE93E8}" type="pres">
      <dgm:prSet presAssocID="{4D3C5F13-18EF-4040-8DC3-B9D2F92E5B5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8FEEFC8-13EC-441C-A4B5-232B87A9AA0E}" type="pres">
      <dgm:prSet presAssocID="{E5829D2C-AC07-4351-BC45-FDB65ACEA31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51CA4-3F28-4E87-A784-E50117A768D0}" type="pres">
      <dgm:prSet presAssocID="{87A2E92B-B430-4E8E-AEF2-1999BB00482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E9EF23D-450D-4422-B703-9B75D385D10B}" type="pres">
      <dgm:prSet presAssocID="{87A2E92B-B430-4E8E-AEF2-1999BB00482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65462CF-D2C7-4074-830F-D0A75371554E}" type="pres">
      <dgm:prSet presAssocID="{B8B2AE9B-E858-4A4F-969B-AB07F8B8545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DE839B-601A-4589-9461-214B979B412F}" type="presOf" srcId="{A5361CEE-563D-4D05-8652-DBDA9E663DF2}" destId="{89B96A6A-05B0-4DF2-B4AC-AEFF2729FAE2}" srcOrd="0" destOrd="0" presId="urn:microsoft.com/office/officeart/2005/8/layout/process1"/>
    <dgm:cxn modelId="{B83AB084-A10F-4168-A9A0-4ED2B6E58512}" srcId="{EBAC2EE2-F980-400F-841E-8B3C078309CE}" destId="{B8B2AE9B-E858-4A4F-969B-AB07F8B85458}" srcOrd="2" destOrd="0" parTransId="{2B98537D-A8AD-4C50-87BD-CE503E608C92}" sibTransId="{2E77C728-3321-448E-BF94-B8684A0CC03C}"/>
    <dgm:cxn modelId="{64070286-C9F2-4B03-993D-5F2C693B87AD}" type="presOf" srcId="{EBAC2EE2-F980-400F-841E-8B3C078309CE}" destId="{F725827F-C87D-4D92-A614-86AF0030FBBF}" srcOrd="0" destOrd="0" presId="urn:microsoft.com/office/officeart/2005/8/layout/process1"/>
    <dgm:cxn modelId="{885B2FB6-33F5-4AD6-875C-7F99910917AC}" srcId="{EBAC2EE2-F980-400F-841E-8B3C078309CE}" destId="{E5829D2C-AC07-4351-BC45-FDB65ACEA314}" srcOrd="1" destOrd="0" parTransId="{2703D256-1823-4CA0-906D-9AB5A112340F}" sibTransId="{87A2E92B-B430-4E8E-AEF2-1999BB00482C}"/>
    <dgm:cxn modelId="{A916ACC6-7B3C-42C4-B30B-79766768B6BE}" type="presOf" srcId="{E5829D2C-AC07-4351-BC45-FDB65ACEA314}" destId="{08FEEFC8-13EC-441C-A4B5-232B87A9AA0E}" srcOrd="0" destOrd="0" presId="urn:microsoft.com/office/officeart/2005/8/layout/process1"/>
    <dgm:cxn modelId="{6253E7CF-4653-48A4-8C5C-E597FD3216EB}" type="presOf" srcId="{87A2E92B-B430-4E8E-AEF2-1999BB00482C}" destId="{11651CA4-3F28-4E87-A784-E50117A768D0}" srcOrd="0" destOrd="0" presId="urn:microsoft.com/office/officeart/2005/8/layout/process1"/>
    <dgm:cxn modelId="{AED40F29-AC26-40DE-871A-1E1EA0DCD375}" type="presOf" srcId="{87A2E92B-B430-4E8E-AEF2-1999BB00482C}" destId="{0E9EF23D-450D-4422-B703-9B75D385D10B}" srcOrd="1" destOrd="0" presId="urn:microsoft.com/office/officeart/2005/8/layout/process1"/>
    <dgm:cxn modelId="{8F2CB46C-02DA-4D56-B675-38E49EA661A2}" srcId="{EBAC2EE2-F980-400F-841E-8B3C078309CE}" destId="{A5361CEE-563D-4D05-8652-DBDA9E663DF2}" srcOrd="0" destOrd="0" parTransId="{E8F9846E-54F7-4D44-A8FE-0BC106B5B103}" sibTransId="{4D3C5F13-18EF-4040-8DC3-B9D2F92E5B5D}"/>
    <dgm:cxn modelId="{EF0BA701-13D3-4F2A-9296-9E63F1C7420E}" type="presOf" srcId="{4D3C5F13-18EF-4040-8DC3-B9D2F92E5B5D}" destId="{F839CBA5-C2D6-4C52-B883-D30238BE93E8}" srcOrd="1" destOrd="0" presId="urn:microsoft.com/office/officeart/2005/8/layout/process1"/>
    <dgm:cxn modelId="{CFD508D3-60B3-4FE8-AD3F-DD387316D51F}" type="presOf" srcId="{B8B2AE9B-E858-4A4F-969B-AB07F8B85458}" destId="{865462CF-D2C7-4074-830F-D0A75371554E}" srcOrd="0" destOrd="0" presId="urn:microsoft.com/office/officeart/2005/8/layout/process1"/>
    <dgm:cxn modelId="{56786ED4-1E58-44CA-88D0-453E7E916D24}" type="presOf" srcId="{4D3C5F13-18EF-4040-8DC3-B9D2F92E5B5D}" destId="{22F69DE4-8C7F-4677-9E4C-82F3BD1A6672}" srcOrd="0" destOrd="0" presId="urn:microsoft.com/office/officeart/2005/8/layout/process1"/>
    <dgm:cxn modelId="{EDDE60BF-F91C-4D3C-B392-867548CE1C30}" type="presParOf" srcId="{F725827F-C87D-4D92-A614-86AF0030FBBF}" destId="{89B96A6A-05B0-4DF2-B4AC-AEFF2729FAE2}" srcOrd="0" destOrd="0" presId="urn:microsoft.com/office/officeart/2005/8/layout/process1"/>
    <dgm:cxn modelId="{F0F3DE88-1EAB-49CB-9F3F-B0621AECB2AA}" type="presParOf" srcId="{F725827F-C87D-4D92-A614-86AF0030FBBF}" destId="{22F69DE4-8C7F-4677-9E4C-82F3BD1A6672}" srcOrd="1" destOrd="0" presId="urn:microsoft.com/office/officeart/2005/8/layout/process1"/>
    <dgm:cxn modelId="{5C264ECA-17EB-4A14-A2A8-2C6E614AAD31}" type="presParOf" srcId="{22F69DE4-8C7F-4677-9E4C-82F3BD1A6672}" destId="{F839CBA5-C2D6-4C52-B883-D30238BE93E8}" srcOrd="0" destOrd="0" presId="urn:microsoft.com/office/officeart/2005/8/layout/process1"/>
    <dgm:cxn modelId="{AD1E77B7-776D-4AA8-9276-68DBF7F13288}" type="presParOf" srcId="{F725827F-C87D-4D92-A614-86AF0030FBBF}" destId="{08FEEFC8-13EC-441C-A4B5-232B87A9AA0E}" srcOrd="2" destOrd="0" presId="urn:microsoft.com/office/officeart/2005/8/layout/process1"/>
    <dgm:cxn modelId="{F05B8379-82EE-43A6-BA74-A8E16D130A2A}" type="presParOf" srcId="{F725827F-C87D-4D92-A614-86AF0030FBBF}" destId="{11651CA4-3F28-4E87-A784-E50117A768D0}" srcOrd="3" destOrd="0" presId="urn:microsoft.com/office/officeart/2005/8/layout/process1"/>
    <dgm:cxn modelId="{5706AD9D-1E06-430F-8705-8B5420D3ED5F}" type="presParOf" srcId="{11651CA4-3F28-4E87-A784-E50117A768D0}" destId="{0E9EF23D-450D-4422-B703-9B75D385D10B}" srcOrd="0" destOrd="0" presId="urn:microsoft.com/office/officeart/2005/8/layout/process1"/>
    <dgm:cxn modelId="{31860663-FDB5-41F0-9A04-7E9CA765AF90}" type="presParOf" srcId="{F725827F-C87D-4D92-A614-86AF0030FBBF}" destId="{865462CF-D2C7-4074-830F-D0A75371554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4B9A45-418F-45D3-83ED-770EA5D0F95D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45FAAF38-F5A3-4834-92FA-7AD8AE995FB5}">
      <dgm:prSet phldrT="[Text]"/>
      <dgm:spPr/>
      <dgm:t>
        <a:bodyPr/>
        <a:lstStyle/>
        <a:p>
          <a:r>
            <a:rPr lang="en-US" dirty="0"/>
            <a:t>Strategic Planning Committee</a:t>
          </a:r>
        </a:p>
      </dgm:t>
    </dgm:pt>
    <dgm:pt modelId="{B4D2023D-6D69-4736-A3FA-4C69F05E7123}" type="parTrans" cxnId="{8EBC26AB-CA8E-4A55-8328-C5FCAA42B090}">
      <dgm:prSet/>
      <dgm:spPr/>
      <dgm:t>
        <a:bodyPr/>
        <a:lstStyle/>
        <a:p>
          <a:endParaRPr lang="en-US"/>
        </a:p>
      </dgm:t>
    </dgm:pt>
    <dgm:pt modelId="{19FDD3C0-DE8E-403E-ABE4-9DC30DEDBF4A}" type="sibTrans" cxnId="{8EBC26AB-CA8E-4A55-8328-C5FCAA42B090}">
      <dgm:prSet/>
      <dgm:spPr/>
      <dgm:t>
        <a:bodyPr/>
        <a:lstStyle/>
        <a:p>
          <a:endParaRPr lang="en-US"/>
        </a:p>
      </dgm:t>
    </dgm:pt>
    <dgm:pt modelId="{598F209F-EBB9-498E-915D-602C241A9EFA}">
      <dgm:prSet phldrT="[Text]"/>
      <dgm:spPr/>
      <dgm:t>
        <a:bodyPr/>
        <a:lstStyle/>
        <a:p>
          <a:r>
            <a:rPr lang="en-US"/>
            <a:t>University Planning Group</a:t>
          </a:r>
        </a:p>
      </dgm:t>
    </dgm:pt>
    <dgm:pt modelId="{3C700C7A-6FAF-4AB8-975F-77D58009827C}" type="parTrans" cxnId="{34BDCD5C-CFAA-4C71-9ECF-106583C822D5}">
      <dgm:prSet/>
      <dgm:spPr/>
      <dgm:t>
        <a:bodyPr/>
        <a:lstStyle/>
        <a:p>
          <a:endParaRPr lang="en-US"/>
        </a:p>
      </dgm:t>
    </dgm:pt>
    <dgm:pt modelId="{0AE00986-CCED-4DD2-9E45-5F6192898CD8}" type="sibTrans" cxnId="{34BDCD5C-CFAA-4C71-9ECF-106583C822D5}">
      <dgm:prSet/>
      <dgm:spPr/>
      <dgm:t>
        <a:bodyPr/>
        <a:lstStyle/>
        <a:p>
          <a:endParaRPr lang="en-US"/>
        </a:p>
      </dgm:t>
    </dgm:pt>
    <dgm:pt modelId="{973BB4B4-DA8C-4B19-9957-1C4C92E9FCAE}">
      <dgm:prSet phldrT="[Text]"/>
      <dgm:spPr/>
      <dgm:t>
        <a:bodyPr/>
        <a:lstStyle/>
        <a:p>
          <a:r>
            <a:rPr lang="en-US"/>
            <a:t>Departments</a:t>
          </a:r>
        </a:p>
      </dgm:t>
    </dgm:pt>
    <dgm:pt modelId="{3B70D88C-2D97-4A66-A6BB-9DA935BC5AB8}" type="parTrans" cxnId="{137FE251-1FFD-44DE-889D-8A0CE6A39B27}">
      <dgm:prSet/>
      <dgm:spPr/>
      <dgm:t>
        <a:bodyPr/>
        <a:lstStyle/>
        <a:p>
          <a:endParaRPr lang="en-US"/>
        </a:p>
      </dgm:t>
    </dgm:pt>
    <dgm:pt modelId="{91FFA6B6-A33C-4942-BA9F-03F37CFE3629}" type="sibTrans" cxnId="{137FE251-1FFD-44DE-889D-8A0CE6A39B27}">
      <dgm:prSet/>
      <dgm:spPr/>
      <dgm:t>
        <a:bodyPr/>
        <a:lstStyle/>
        <a:p>
          <a:endParaRPr lang="en-US"/>
        </a:p>
      </dgm:t>
    </dgm:pt>
    <dgm:pt modelId="{8B2B3460-7B8C-4397-A3E8-F262AA577B42}" type="pres">
      <dgm:prSet presAssocID="{244B9A45-418F-45D3-83ED-770EA5D0F95D}" presName="Name0" presStyleCnt="0">
        <dgm:presLayoutVars>
          <dgm:dir/>
          <dgm:resizeHandles val="exact"/>
        </dgm:presLayoutVars>
      </dgm:prSet>
      <dgm:spPr/>
    </dgm:pt>
    <dgm:pt modelId="{B62406D6-571D-4EFE-85CF-4A29B6CDF2EC}" type="pres">
      <dgm:prSet presAssocID="{45FAAF38-F5A3-4834-92FA-7AD8AE995FB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ACE35-1C70-47B8-B5E8-2AD03C16468F}" type="pres">
      <dgm:prSet presAssocID="{19FDD3C0-DE8E-403E-ABE4-9DC30DEDBF4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ACFA9A1-5E7C-4FDB-83B0-DAAEE1B7F848}" type="pres">
      <dgm:prSet presAssocID="{19FDD3C0-DE8E-403E-ABE4-9DC30DEDBF4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12EEE15-3160-45CE-909F-0129B2427398}" type="pres">
      <dgm:prSet presAssocID="{598F209F-EBB9-498E-915D-602C241A9EF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6855C-EB56-41E8-ABFD-590D0D2283B0}" type="pres">
      <dgm:prSet presAssocID="{0AE00986-CCED-4DD2-9E45-5F6192898CD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E186607-706C-4969-8931-98F47216C1F7}" type="pres">
      <dgm:prSet presAssocID="{0AE00986-CCED-4DD2-9E45-5F6192898CD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CB31EEB-1084-4940-B624-29D022E02863}" type="pres">
      <dgm:prSet presAssocID="{973BB4B4-DA8C-4B19-9957-1C4C92E9FC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BC26AB-CA8E-4A55-8328-C5FCAA42B090}" srcId="{244B9A45-418F-45D3-83ED-770EA5D0F95D}" destId="{45FAAF38-F5A3-4834-92FA-7AD8AE995FB5}" srcOrd="0" destOrd="0" parTransId="{B4D2023D-6D69-4736-A3FA-4C69F05E7123}" sibTransId="{19FDD3C0-DE8E-403E-ABE4-9DC30DEDBF4A}"/>
    <dgm:cxn modelId="{88614C5E-3276-4345-A182-151468551002}" type="presOf" srcId="{19FDD3C0-DE8E-403E-ABE4-9DC30DEDBF4A}" destId="{CA9ACE35-1C70-47B8-B5E8-2AD03C16468F}" srcOrd="0" destOrd="0" presId="urn:microsoft.com/office/officeart/2005/8/layout/process1"/>
    <dgm:cxn modelId="{AB91BA3B-2A9E-4D3F-B82E-332008017EBC}" type="presOf" srcId="{0AE00986-CCED-4DD2-9E45-5F6192898CD8}" destId="{1E186607-706C-4969-8931-98F47216C1F7}" srcOrd="1" destOrd="0" presId="urn:microsoft.com/office/officeart/2005/8/layout/process1"/>
    <dgm:cxn modelId="{3DC18B8F-AB2B-42A2-8718-1E41AC2B9519}" type="presOf" srcId="{598F209F-EBB9-498E-915D-602C241A9EFA}" destId="{912EEE15-3160-45CE-909F-0129B2427398}" srcOrd="0" destOrd="0" presId="urn:microsoft.com/office/officeart/2005/8/layout/process1"/>
    <dgm:cxn modelId="{34BDCD5C-CFAA-4C71-9ECF-106583C822D5}" srcId="{244B9A45-418F-45D3-83ED-770EA5D0F95D}" destId="{598F209F-EBB9-498E-915D-602C241A9EFA}" srcOrd="1" destOrd="0" parTransId="{3C700C7A-6FAF-4AB8-975F-77D58009827C}" sibTransId="{0AE00986-CCED-4DD2-9E45-5F6192898CD8}"/>
    <dgm:cxn modelId="{E5A9D817-CA66-4BC2-8FFB-0766B4886394}" type="presOf" srcId="{0AE00986-CCED-4DD2-9E45-5F6192898CD8}" destId="{5826855C-EB56-41E8-ABFD-590D0D2283B0}" srcOrd="0" destOrd="0" presId="urn:microsoft.com/office/officeart/2005/8/layout/process1"/>
    <dgm:cxn modelId="{C1564E31-748D-44BA-8CEF-206D1F397A6A}" type="presOf" srcId="{19FDD3C0-DE8E-403E-ABE4-9DC30DEDBF4A}" destId="{1ACFA9A1-5E7C-4FDB-83B0-DAAEE1B7F848}" srcOrd="1" destOrd="0" presId="urn:microsoft.com/office/officeart/2005/8/layout/process1"/>
    <dgm:cxn modelId="{137FE251-1FFD-44DE-889D-8A0CE6A39B27}" srcId="{244B9A45-418F-45D3-83ED-770EA5D0F95D}" destId="{973BB4B4-DA8C-4B19-9957-1C4C92E9FCAE}" srcOrd="2" destOrd="0" parTransId="{3B70D88C-2D97-4A66-A6BB-9DA935BC5AB8}" sibTransId="{91FFA6B6-A33C-4942-BA9F-03F37CFE3629}"/>
    <dgm:cxn modelId="{703CA87A-B0CB-4307-B1FD-7694602D0C61}" type="presOf" srcId="{244B9A45-418F-45D3-83ED-770EA5D0F95D}" destId="{8B2B3460-7B8C-4397-A3E8-F262AA577B42}" srcOrd="0" destOrd="0" presId="urn:microsoft.com/office/officeart/2005/8/layout/process1"/>
    <dgm:cxn modelId="{D654804E-14A2-4F58-B8F0-4EB6E83C7FE7}" type="presOf" srcId="{973BB4B4-DA8C-4B19-9957-1C4C92E9FCAE}" destId="{8CB31EEB-1084-4940-B624-29D022E02863}" srcOrd="0" destOrd="0" presId="urn:microsoft.com/office/officeart/2005/8/layout/process1"/>
    <dgm:cxn modelId="{D7B43443-143F-4CE1-A7C9-C08C1E3B03F2}" type="presOf" srcId="{45FAAF38-F5A3-4834-92FA-7AD8AE995FB5}" destId="{B62406D6-571D-4EFE-85CF-4A29B6CDF2EC}" srcOrd="0" destOrd="0" presId="urn:microsoft.com/office/officeart/2005/8/layout/process1"/>
    <dgm:cxn modelId="{F8D99002-F30E-4EB7-BEF6-2625059DFB2E}" type="presParOf" srcId="{8B2B3460-7B8C-4397-A3E8-F262AA577B42}" destId="{B62406D6-571D-4EFE-85CF-4A29B6CDF2EC}" srcOrd="0" destOrd="0" presId="urn:microsoft.com/office/officeart/2005/8/layout/process1"/>
    <dgm:cxn modelId="{11BE40D7-69F7-4299-BA75-193FEABC96B5}" type="presParOf" srcId="{8B2B3460-7B8C-4397-A3E8-F262AA577B42}" destId="{CA9ACE35-1C70-47B8-B5E8-2AD03C16468F}" srcOrd="1" destOrd="0" presId="urn:microsoft.com/office/officeart/2005/8/layout/process1"/>
    <dgm:cxn modelId="{DD257995-A450-4E9D-8784-9B4BA80DC082}" type="presParOf" srcId="{CA9ACE35-1C70-47B8-B5E8-2AD03C16468F}" destId="{1ACFA9A1-5E7C-4FDB-83B0-DAAEE1B7F848}" srcOrd="0" destOrd="0" presId="urn:microsoft.com/office/officeart/2005/8/layout/process1"/>
    <dgm:cxn modelId="{88D6D581-F3F7-4C0F-99F8-5DA423824A65}" type="presParOf" srcId="{8B2B3460-7B8C-4397-A3E8-F262AA577B42}" destId="{912EEE15-3160-45CE-909F-0129B2427398}" srcOrd="2" destOrd="0" presId="urn:microsoft.com/office/officeart/2005/8/layout/process1"/>
    <dgm:cxn modelId="{AB44EEBB-6500-4730-855E-C7CCD9540EB9}" type="presParOf" srcId="{8B2B3460-7B8C-4397-A3E8-F262AA577B42}" destId="{5826855C-EB56-41E8-ABFD-590D0D2283B0}" srcOrd="3" destOrd="0" presId="urn:microsoft.com/office/officeart/2005/8/layout/process1"/>
    <dgm:cxn modelId="{A09295FB-CA3A-41BF-9C79-F3DF6C6E20C4}" type="presParOf" srcId="{5826855C-EB56-41E8-ABFD-590D0D2283B0}" destId="{1E186607-706C-4969-8931-98F47216C1F7}" srcOrd="0" destOrd="0" presId="urn:microsoft.com/office/officeart/2005/8/layout/process1"/>
    <dgm:cxn modelId="{127D1EFD-BBD3-4E08-93A4-8475AF198E88}" type="presParOf" srcId="{8B2B3460-7B8C-4397-A3E8-F262AA577B42}" destId="{8CB31EEB-1084-4940-B624-29D022E0286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8F09EF-C295-45D2-B5A1-A0CD71FED94B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8F1601-0CC6-47E6-8102-A8497DC03389}">
      <dgm:prSet phldrT="[Text]"/>
      <dgm:spPr/>
      <dgm:t>
        <a:bodyPr/>
        <a:lstStyle/>
        <a:p>
          <a:r>
            <a:rPr lang="en-US" i="0" dirty="0"/>
            <a:t>Planning </a:t>
          </a:r>
          <a:r>
            <a:rPr lang="en-US" i="0" dirty="0" smtClean="0"/>
            <a:t>Unit </a:t>
          </a:r>
          <a:r>
            <a:rPr lang="en-US" i="0" dirty="0"/>
            <a:t>develops draft plan and submits it to </a:t>
          </a:r>
          <a:r>
            <a:rPr lang="en-US" i="0" dirty="0" smtClean="0"/>
            <a:t>University Planning Group</a:t>
          </a:r>
          <a:endParaRPr lang="en-US" i="0" dirty="0"/>
        </a:p>
      </dgm:t>
    </dgm:pt>
    <dgm:pt modelId="{85D7D7E1-05C8-4D1A-AACA-237557216551}" type="parTrans" cxnId="{6A72E1BC-14E1-4416-BE7A-613BD2100DE4}">
      <dgm:prSet/>
      <dgm:spPr/>
      <dgm:t>
        <a:bodyPr/>
        <a:lstStyle/>
        <a:p>
          <a:endParaRPr lang="en-US"/>
        </a:p>
      </dgm:t>
    </dgm:pt>
    <dgm:pt modelId="{A5CC1B2B-8C3B-402F-9A1D-BFF8E114B0FA}" type="sibTrans" cxnId="{6A72E1BC-14E1-4416-BE7A-613BD2100DE4}">
      <dgm:prSet/>
      <dgm:spPr/>
      <dgm:t>
        <a:bodyPr/>
        <a:lstStyle/>
        <a:p>
          <a:endParaRPr lang="en-US"/>
        </a:p>
      </dgm:t>
    </dgm:pt>
    <dgm:pt modelId="{F9CF135A-B452-46D8-A2E0-FC7FF54F8B45}">
      <dgm:prSet phldrT="[Text]"/>
      <dgm:spPr/>
      <dgm:t>
        <a:bodyPr/>
        <a:lstStyle/>
        <a:p>
          <a:r>
            <a:rPr lang="en-US" i="0" dirty="0"/>
            <a:t>University </a:t>
          </a:r>
          <a:r>
            <a:rPr lang="en-US" i="0" dirty="0" smtClean="0"/>
            <a:t>Planning Group </a:t>
          </a:r>
          <a:r>
            <a:rPr lang="en-US" i="0" dirty="0"/>
            <a:t>evaluates draft plan and </a:t>
          </a:r>
          <a:r>
            <a:rPr lang="en-US" i="0" dirty="0" smtClean="0"/>
            <a:t>provides </a:t>
          </a:r>
          <a:r>
            <a:rPr lang="en-US" i="0" dirty="0"/>
            <a:t>feedback to </a:t>
          </a:r>
          <a:r>
            <a:rPr lang="en-US" i="0" dirty="0" smtClean="0"/>
            <a:t>Planning Unit</a:t>
          </a:r>
          <a:endParaRPr lang="en-US" i="0" dirty="0"/>
        </a:p>
      </dgm:t>
    </dgm:pt>
    <dgm:pt modelId="{E5EA130D-0A01-4DED-AFD1-630123473A78}" type="parTrans" cxnId="{274359E3-4B68-42A6-ABA8-ABC52A12061A}">
      <dgm:prSet/>
      <dgm:spPr/>
      <dgm:t>
        <a:bodyPr/>
        <a:lstStyle/>
        <a:p>
          <a:endParaRPr lang="en-US"/>
        </a:p>
      </dgm:t>
    </dgm:pt>
    <dgm:pt modelId="{00BA57DE-C769-463C-A1BD-B4851682C9C4}" type="sibTrans" cxnId="{274359E3-4B68-42A6-ABA8-ABC52A12061A}">
      <dgm:prSet/>
      <dgm:spPr/>
      <dgm:t>
        <a:bodyPr/>
        <a:lstStyle/>
        <a:p>
          <a:endParaRPr lang="en-US"/>
        </a:p>
      </dgm:t>
    </dgm:pt>
    <dgm:pt modelId="{88FB6999-FEBE-4B62-8237-0E3828CC4E14}">
      <dgm:prSet phldrT="[Text]"/>
      <dgm:spPr/>
      <dgm:t>
        <a:bodyPr/>
        <a:lstStyle/>
        <a:p>
          <a:r>
            <a:rPr lang="en-US" dirty="0"/>
            <a:t>University </a:t>
          </a:r>
          <a:r>
            <a:rPr lang="en-US" dirty="0" smtClean="0"/>
            <a:t>Planning Group </a:t>
          </a:r>
          <a:r>
            <a:rPr lang="en-US" dirty="0"/>
            <a:t>submits final plans from all units to </a:t>
          </a:r>
          <a:r>
            <a:rPr lang="en-US" dirty="0" smtClean="0"/>
            <a:t>President</a:t>
          </a:r>
          <a:endParaRPr lang="en-US" dirty="0"/>
        </a:p>
      </dgm:t>
    </dgm:pt>
    <dgm:pt modelId="{52B2BFF0-B03F-4EEB-86E4-267EC16FCC45}" type="parTrans" cxnId="{51C354EC-35FD-45AD-BF89-BD7E45E106F2}">
      <dgm:prSet/>
      <dgm:spPr/>
      <dgm:t>
        <a:bodyPr/>
        <a:lstStyle/>
        <a:p>
          <a:endParaRPr lang="en-US"/>
        </a:p>
      </dgm:t>
    </dgm:pt>
    <dgm:pt modelId="{2C9515B8-7286-44ED-8902-8314176C2641}" type="sibTrans" cxnId="{51C354EC-35FD-45AD-BF89-BD7E45E106F2}">
      <dgm:prSet/>
      <dgm:spPr/>
      <dgm:t>
        <a:bodyPr/>
        <a:lstStyle/>
        <a:p>
          <a:endParaRPr lang="en-US"/>
        </a:p>
      </dgm:t>
    </dgm:pt>
    <dgm:pt modelId="{1E05B057-F963-48D6-AF1E-94BB9A64087B}">
      <dgm:prSet phldrT="[Text]"/>
      <dgm:spPr/>
      <dgm:t>
        <a:bodyPr/>
        <a:lstStyle/>
        <a:p>
          <a:r>
            <a:rPr lang="en-US" dirty="0"/>
            <a:t>Planning </a:t>
          </a:r>
          <a:r>
            <a:rPr lang="en-US" dirty="0" smtClean="0"/>
            <a:t>Unit </a:t>
          </a:r>
          <a:r>
            <a:rPr lang="en-US" dirty="0"/>
            <a:t>incorporates feedback and returns revised plan</a:t>
          </a:r>
        </a:p>
      </dgm:t>
    </dgm:pt>
    <dgm:pt modelId="{9ED42231-75C9-413C-A51F-8FA28606D844}" type="sibTrans" cxnId="{DD72329B-5ECC-486A-BE78-1BEC3577BC3A}">
      <dgm:prSet/>
      <dgm:spPr/>
      <dgm:t>
        <a:bodyPr/>
        <a:lstStyle/>
        <a:p>
          <a:endParaRPr lang="en-US"/>
        </a:p>
      </dgm:t>
    </dgm:pt>
    <dgm:pt modelId="{FD3E80E3-4456-41D9-A6CC-E4972582D5AF}" type="parTrans" cxnId="{DD72329B-5ECC-486A-BE78-1BEC3577BC3A}">
      <dgm:prSet/>
      <dgm:spPr/>
      <dgm:t>
        <a:bodyPr/>
        <a:lstStyle/>
        <a:p>
          <a:endParaRPr lang="en-US"/>
        </a:p>
      </dgm:t>
    </dgm:pt>
    <dgm:pt modelId="{37E64C1C-5BCB-40E9-8B86-6C4C5901577B}" type="pres">
      <dgm:prSet presAssocID="{A88F09EF-C295-45D2-B5A1-A0CD71FED9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9D6729-1B38-44D2-AE44-A1C5EA2F3DBA}" type="pres">
      <dgm:prSet presAssocID="{098F1601-0CC6-47E6-8102-A8497DC0338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9BD00-F34C-4688-9A13-22CA75294802}" type="pres">
      <dgm:prSet presAssocID="{A5CC1B2B-8C3B-402F-9A1D-BFF8E114B0F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0D2437B-08E5-418C-82FF-B459F659C839}" type="pres">
      <dgm:prSet presAssocID="{A5CC1B2B-8C3B-402F-9A1D-BFF8E114B0F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F9ABD22-E45B-436E-82FC-EEB33884FE61}" type="pres">
      <dgm:prSet presAssocID="{F9CF135A-B452-46D8-A2E0-FC7FF54F8B4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D1588-9129-4FFC-8BE3-B62EC1A044D1}" type="pres">
      <dgm:prSet presAssocID="{00BA57DE-C769-463C-A1BD-B4851682C9C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896DF1E-26C7-40AF-B924-660A1C171DC4}" type="pres">
      <dgm:prSet presAssocID="{00BA57DE-C769-463C-A1BD-B4851682C9C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01871E8-9B80-4854-A508-A77778BC0084}" type="pres">
      <dgm:prSet presAssocID="{1E05B057-F963-48D6-AF1E-94BB9A64087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6D52A-3571-4778-AB95-961DEFA35C76}" type="pres">
      <dgm:prSet presAssocID="{9ED42231-75C9-413C-A51F-8FA28606D844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EF9E4B1-6956-4B5D-9AD5-FF52A7A72BC4}" type="pres">
      <dgm:prSet presAssocID="{9ED42231-75C9-413C-A51F-8FA28606D844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9C0D2E9E-CC7C-4AFA-9499-48FF10DD8B20}" type="pres">
      <dgm:prSet presAssocID="{88FB6999-FEBE-4B62-8237-0E3828CC4E1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0EDD20-0FD9-4B1E-9346-54F8556500A5}" type="presOf" srcId="{098F1601-0CC6-47E6-8102-A8497DC03389}" destId="{EF9D6729-1B38-44D2-AE44-A1C5EA2F3DBA}" srcOrd="0" destOrd="0" presId="urn:microsoft.com/office/officeart/2005/8/layout/process1"/>
    <dgm:cxn modelId="{274359E3-4B68-42A6-ABA8-ABC52A12061A}" srcId="{A88F09EF-C295-45D2-B5A1-A0CD71FED94B}" destId="{F9CF135A-B452-46D8-A2E0-FC7FF54F8B45}" srcOrd="1" destOrd="0" parTransId="{E5EA130D-0A01-4DED-AFD1-630123473A78}" sibTransId="{00BA57DE-C769-463C-A1BD-B4851682C9C4}"/>
    <dgm:cxn modelId="{BAC6FE06-2FE5-43C8-82F9-8DB2D5370324}" type="presOf" srcId="{9ED42231-75C9-413C-A51F-8FA28606D844}" destId="{4646D52A-3571-4778-AB95-961DEFA35C76}" srcOrd="0" destOrd="0" presId="urn:microsoft.com/office/officeart/2005/8/layout/process1"/>
    <dgm:cxn modelId="{EFA659ED-67D1-44F1-8086-B848B67A6C7C}" type="presOf" srcId="{00BA57DE-C769-463C-A1BD-B4851682C9C4}" destId="{7896DF1E-26C7-40AF-B924-660A1C171DC4}" srcOrd="1" destOrd="0" presId="urn:microsoft.com/office/officeart/2005/8/layout/process1"/>
    <dgm:cxn modelId="{A4AFCC5D-D0F9-4FA6-81AB-DEBA5736C602}" type="presOf" srcId="{A88F09EF-C295-45D2-B5A1-A0CD71FED94B}" destId="{37E64C1C-5BCB-40E9-8B86-6C4C5901577B}" srcOrd="0" destOrd="0" presId="urn:microsoft.com/office/officeart/2005/8/layout/process1"/>
    <dgm:cxn modelId="{51C354EC-35FD-45AD-BF89-BD7E45E106F2}" srcId="{A88F09EF-C295-45D2-B5A1-A0CD71FED94B}" destId="{88FB6999-FEBE-4B62-8237-0E3828CC4E14}" srcOrd="3" destOrd="0" parTransId="{52B2BFF0-B03F-4EEB-86E4-267EC16FCC45}" sibTransId="{2C9515B8-7286-44ED-8902-8314176C2641}"/>
    <dgm:cxn modelId="{4050EDB5-C47A-445F-9FAD-8E968006036C}" type="presOf" srcId="{A5CC1B2B-8C3B-402F-9A1D-BFF8E114B0FA}" destId="{D0D2437B-08E5-418C-82FF-B459F659C839}" srcOrd="1" destOrd="0" presId="urn:microsoft.com/office/officeart/2005/8/layout/process1"/>
    <dgm:cxn modelId="{4F2AEABE-BAA7-41BB-818B-E1D7220F2CB4}" type="presOf" srcId="{88FB6999-FEBE-4B62-8237-0E3828CC4E14}" destId="{9C0D2E9E-CC7C-4AFA-9499-48FF10DD8B20}" srcOrd="0" destOrd="0" presId="urn:microsoft.com/office/officeart/2005/8/layout/process1"/>
    <dgm:cxn modelId="{DD72329B-5ECC-486A-BE78-1BEC3577BC3A}" srcId="{A88F09EF-C295-45D2-B5A1-A0CD71FED94B}" destId="{1E05B057-F963-48D6-AF1E-94BB9A64087B}" srcOrd="2" destOrd="0" parTransId="{FD3E80E3-4456-41D9-A6CC-E4972582D5AF}" sibTransId="{9ED42231-75C9-413C-A51F-8FA28606D844}"/>
    <dgm:cxn modelId="{6A72E1BC-14E1-4416-BE7A-613BD2100DE4}" srcId="{A88F09EF-C295-45D2-B5A1-A0CD71FED94B}" destId="{098F1601-0CC6-47E6-8102-A8497DC03389}" srcOrd="0" destOrd="0" parTransId="{85D7D7E1-05C8-4D1A-AACA-237557216551}" sibTransId="{A5CC1B2B-8C3B-402F-9A1D-BFF8E114B0FA}"/>
    <dgm:cxn modelId="{BE3893A6-2FD8-4A07-98B8-46858AF50C25}" type="presOf" srcId="{F9CF135A-B452-46D8-A2E0-FC7FF54F8B45}" destId="{CF9ABD22-E45B-436E-82FC-EEB33884FE61}" srcOrd="0" destOrd="0" presId="urn:microsoft.com/office/officeart/2005/8/layout/process1"/>
    <dgm:cxn modelId="{4D04D143-8FCE-48E1-8F19-B931A336AA29}" type="presOf" srcId="{1E05B057-F963-48D6-AF1E-94BB9A64087B}" destId="{101871E8-9B80-4854-A508-A77778BC0084}" srcOrd="0" destOrd="0" presId="urn:microsoft.com/office/officeart/2005/8/layout/process1"/>
    <dgm:cxn modelId="{FCD51529-F243-42E2-B42F-558AF492E845}" type="presOf" srcId="{A5CC1B2B-8C3B-402F-9A1D-BFF8E114B0FA}" destId="{4729BD00-F34C-4688-9A13-22CA75294802}" srcOrd="0" destOrd="0" presId="urn:microsoft.com/office/officeart/2005/8/layout/process1"/>
    <dgm:cxn modelId="{83956762-76F0-49D6-AD13-8A3E027D11C3}" type="presOf" srcId="{00BA57DE-C769-463C-A1BD-B4851682C9C4}" destId="{99DD1588-9129-4FFC-8BE3-B62EC1A044D1}" srcOrd="0" destOrd="0" presId="urn:microsoft.com/office/officeart/2005/8/layout/process1"/>
    <dgm:cxn modelId="{810F5496-B93C-4F76-90B8-1F396E463869}" type="presOf" srcId="{9ED42231-75C9-413C-A51F-8FA28606D844}" destId="{AEF9E4B1-6956-4B5D-9AD5-FF52A7A72BC4}" srcOrd="1" destOrd="0" presId="urn:microsoft.com/office/officeart/2005/8/layout/process1"/>
    <dgm:cxn modelId="{8B545140-DC83-4820-9EC9-9A6435CF0685}" type="presParOf" srcId="{37E64C1C-5BCB-40E9-8B86-6C4C5901577B}" destId="{EF9D6729-1B38-44D2-AE44-A1C5EA2F3DBA}" srcOrd="0" destOrd="0" presId="urn:microsoft.com/office/officeart/2005/8/layout/process1"/>
    <dgm:cxn modelId="{99A2918A-6ABE-4BC5-9EAF-8CC3302D277A}" type="presParOf" srcId="{37E64C1C-5BCB-40E9-8B86-6C4C5901577B}" destId="{4729BD00-F34C-4688-9A13-22CA75294802}" srcOrd="1" destOrd="0" presId="urn:microsoft.com/office/officeart/2005/8/layout/process1"/>
    <dgm:cxn modelId="{A6E7BB14-A5D2-416B-BC63-ADC43E75431D}" type="presParOf" srcId="{4729BD00-F34C-4688-9A13-22CA75294802}" destId="{D0D2437B-08E5-418C-82FF-B459F659C839}" srcOrd="0" destOrd="0" presId="urn:microsoft.com/office/officeart/2005/8/layout/process1"/>
    <dgm:cxn modelId="{DE324D84-9736-4C73-A58E-9DEB815901E0}" type="presParOf" srcId="{37E64C1C-5BCB-40E9-8B86-6C4C5901577B}" destId="{CF9ABD22-E45B-436E-82FC-EEB33884FE61}" srcOrd="2" destOrd="0" presId="urn:microsoft.com/office/officeart/2005/8/layout/process1"/>
    <dgm:cxn modelId="{806F828B-FA70-4EA9-B097-8398329C0600}" type="presParOf" srcId="{37E64C1C-5BCB-40E9-8B86-6C4C5901577B}" destId="{99DD1588-9129-4FFC-8BE3-B62EC1A044D1}" srcOrd="3" destOrd="0" presId="urn:microsoft.com/office/officeart/2005/8/layout/process1"/>
    <dgm:cxn modelId="{99AFD0EC-1FBA-4D75-B5F9-C36B0AB955A2}" type="presParOf" srcId="{99DD1588-9129-4FFC-8BE3-B62EC1A044D1}" destId="{7896DF1E-26C7-40AF-B924-660A1C171DC4}" srcOrd="0" destOrd="0" presId="urn:microsoft.com/office/officeart/2005/8/layout/process1"/>
    <dgm:cxn modelId="{A6435257-29B7-4152-A787-04F33C66C32B}" type="presParOf" srcId="{37E64C1C-5BCB-40E9-8B86-6C4C5901577B}" destId="{101871E8-9B80-4854-A508-A77778BC0084}" srcOrd="4" destOrd="0" presId="urn:microsoft.com/office/officeart/2005/8/layout/process1"/>
    <dgm:cxn modelId="{418A213C-8A8E-40F8-AB16-D9D78033DA1A}" type="presParOf" srcId="{37E64C1C-5BCB-40E9-8B86-6C4C5901577B}" destId="{4646D52A-3571-4778-AB95-961DEFA35C76}" srcOrd="5" destOrd="0" presId="urn:microsoft.com/office/officeart/2005/8/layout/process1"/>
    <dgm:cxn modelId="{84A51805-53D2-4BF8-84B2-50FF007DB14B}" type="presParOf" srcId="{4646D52A-3571-4778-AB95-961DEFA35C76}" destId="{AEF9E4B1-6956-4B5D-9AD5-FF52A7A72BC4}" srcOrd="0" destOrd="0" presId="urn:microsoft.com/office/officeart/2005/8/layout/process1"/>
    <dgm:cxn modelId="{052544DF-8232-47A4-A884-838B5580E0E2}" type="presParOf" srcId="{37E64C1C-5BCB-40E9-8B86-6C4C5901577B}" destId="{9C0D2E9E-CC7C-4AFA-9499-48FF10DD8B2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EC1F27-87DC-4595-9CF7-B14DE5E1943F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52894CF-0B44-4B7D-BC81-DFC23C29E642}">
      <dgm:prSet phldrT="[Text]"/>
      <dgm:spPr/>
      <dgm:t>
        <a:bodyPr/>
        <a:lstStyle/>
        <a:p>
          <a:r>
            <a:rPr lang="en-US" b="1" dirty="0" smtClean="0"/>
            <a:t>University</a:t>
          </a:r>
        </a:p>
        <a:p>
          <a:r>
            <a:rPr lang="en-US" b="1" dirty="0" smtClean="0"/>
            <a:t>Goal</a:t>
          </a:r>
          <a:endParaRPr lang="en-US" b="1" dirty="0"/>
        </a:p>
      </dgm:t>
    </dgm:pt>
    <dgm:pt modelId="{1129A7ED-138C-43CD-B25B-DEE66C2ADA5B}" type="parTrans" cxnId="{8FD8FAE9-D5C7-463C-9634-592B4F8AF514}">
      <dgm:prSet/>
      <dgm:spPr/>
      <dgm:t>
        <a:bodyPr/>
        <a:lstStyle/>
        <a:p>
          <a:endParaRPr lang="en-US"/>
        </a:p>
      </dgm:t>
    </dgm:pt>
    <dgm:pt modelId="{30CF307C-6595-4421-85DB-BBA9D7471EDD}" type="sibTrans" cxnId="{8FD8FAE9-D5C7-463C-9634-592B4F8AF514}">
      <dgm:prSet/>
      <dgm:spPr/>
      <dgm:t>
        <a:bodyPr/>
        <a:lstStyle/>
        <a:p>
          <a:endParaRPr lang="en-US"/>
        </a:p>
      </dgm:t>
    </dgm:pt>
    <dgm:pt modelId="{CBC13CD7-A04D-469E-87CB-C3E27DB6E05B}">
      <dgm:prSet phldrT="[Text]"/>
      <dgm:spPr/>
      <dgm:t>
        <a:bodyPr/>
        <a:lstStyle/>
        <a:p>
          <a:r>
            <a:rPr lang="en-US" b="1" dirty="0" smtClean="0"/>
            <a:t>University</a:t>
          </a:r>
        </a:p>
        <a:p>
          <a:r>
            <a:rPr lang="en-US" b="1" dirty="0" smtClean="0"/>
            <a:t>Objective</a:t>
          </a:r>
          <a:endParaRPr lang="en-US" b="1" dirty="0"/>
        </a:p>
      </dgm:t>
    </dgm:pt>
    <dgm:pt modelId="{0EA318FA-165D-4012-9CD4-26B4D801EB22}" type="parTrans" cxnId="{1D40CB89-71A9-483F-B40C-BF9548E4D8EF}">
      <dgm:prSet/>
      <dgm:spPr/>
      <dgm:t>
        <a:bodyPr/>
        <a:lstStyle/>
        <a:p>
          <a:endParaRPr lang="en-US"/>
        </a:p>
      </dgm:t>
    </dgm:pt>
    <dgm:pt modelId="{02F16EB0-8B28-4176-9E6F-93DD8B4B0790}" type="sibTrans" cxnId="{1D40CB89-71A9-483F-B40C-BF9548E4D8EF}">
      <dgm:prSet/>
      <dgm:spPr/>
      <dgm:t>
        <a:bodyPr/>
        <a:lstStyle/>
        <a:p>
          <a:endParaRPr lang="en-US"/>
        </a:p>
      </dgm:t>
    </dgm:pt>
    <dgm:pt modelId="{5F094574-D007-4BC1-A712-9F700C709338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Evaluation</a:t>
          </a:r>
        </a:p>
        <a:p>
          <a:r>
            <a:rPr lang="en-US" b="1" dirty="0" smtClean="0"/>
            <a:t>Measure</a:t>
          </a:r>
          <a:endParaRPr lang="en-US" b="1" dirty="0"/>
        </a:p>
      </dgm:t>
    </dgm:pt>
    <dgm:pt modelId="{5D97E7A7-97C3-4A12-B92F-5D672B778C7C}" type="parTrans" cxnId="{D6849693-FA6B-4D1C-BC12-0D36B2C57D1D}">
      <dgm:prSet/>
      <dgm:spPr/>
      <dgm:t>
        <a:bodyPr/>
        <a:lstStyle/>
        <a:p>
          <a:endParaRPr lang="en-US"/>
        </a:p>
      </dgm:t>
    </dgm:pt>
    <dgm:pt modelId="{92B3B0BA-3564-4868-8158-883946EFC4D7}" type="sibTrans" cxnId="{D6849693-FA6B-4D1C-BC12-0D36B2C57D1D}">
      <dgm:prSet/>
      <dgm:spPr/>
      <dgm:t>
        <a:bodyPr/>
        <a:lstStyle/>
        <a:p>
          <a:endParaRPr lang="en-US"/>
        </a:p>
      </dgm:t>
    </dgm:pt>
    <dgm:pt modelId="{BE528078-A544-4838-BDC5-6FA65F9D343B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/>
            <a:t>Performance Standard</a:t>
          </a:r>
        </a:p>
      </dgm:t>
    </dgm:pt>
    <dgm:pt modelId="{E2702FD7-FF10-4223-903B-425FD6DF7E2A}" type="parTrans" cxnId="{A99ECA5F-2568-428F-8AB1-FA549A8584E8}">
      <dgm:prSet/>
      <dgm:spPr/>
      <dgm:t>
        <a:bodyPr/>
        <a:lstStyle/>
        <a:p>
          <a:endParaRPr lang="en-US"/>
        </a:p>
      </dgm:t>
    </dgm:pt>
    <dgm:pt modelId="{CE1E343B-A1CD-422E-A41D-618BD98CB788}" type="sibTrans" cxnId="{A99ECA5F-2568-428F-8AB1-FA549A8584E8}">
      <dgm:prSet/>
      <dgm:spPr/>
      <dgm:t>
        <a:bodyPr/>
        <a:lstStyle/>
        <a:p>
          <a:endParaRPr lang="en-US"/>
        </a:p>
      </dgm:t>
    </dgm:pt>
    <dgm:pt modelId="{47F45DF6-8DA8-4D13-8B24-CBDDBB68E4F5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Data/ Findings</a:t>
          </a:r>
          <a:endParaRPr lang="en-US" b="1" dirty="0"/>
        </a:p>
      </dgm:t>
    </dgm:pt>
    <dgm:pt modelId="{61D9B894-F84D-4154-891D-C985A7C46777}" type="parTrans" cxnId="{3C6658C8-6CC8-415C-AE6C-FE3E9A248D61}">
      <dgm:prSet/>
      <dgm:spPr/>
      <dgm:t>
        <a:bodyPr/>
        <a:lstStyle/>
        <a:p>
          <a:endParaRPr lang="en-US"/>
        </a:p>
      </dgm:t>
    </dgm:pt>
    <dgm:pt modelId="{7469236F-D0A6-4852-8206-42F5526A47DB}" type="sibTrans" cxnId="{3C6658C8-6CC8-415C-AE6C-FE3E9A248D61}">
      <dgm:prSet/>
      <dgm:spPr/>
      <dgm:t>
        <a:bodyPr/>
        <a:lstStyle/>
        <a:p>
          <a:endParaRPr lang="en-US"/>
        </a:p>
      </dgm:t>
    </dgm:pt>
    <dgm:pt modelId="{F4C9EE95-DCB7-4CCC-A365-32E6CA51ED16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Action </a:t>
          </a:r>
        </a:p>
        <a:p>
          <a:r>
            <a:rPr lang="en-US" b="1" dirty="0" smtClean="0"/>
            <a:t>Year One</a:t>
          </a:r>
          <a:endParaRPr lang="en-US" b="1" dirty="0"/>
        </a:p>
      </dgm:t>
    </dgm:pt>
    <dgm:pt modelId="{BBE9450C-C9B4-47DC-9D4F-665AAC11D166}" type="parTrans" cxnId="{70737BD8-5D3B-4267-BB3B-1A248E1605AB}">
      <dgm:prSet/>
      <dgm:spPr/>
      <dgm:t>
        <a:bodyPr/>
        <a:lstStyle/>
        <a:p>
          <a:endParaRPr lang="en-US"/>
        </a:p>
      </dgm:t>
    </dgm:pt>
    <dgm:pt modelId="{BECC9BBD-54F3-4A93-B1DE-17AEBD5573DE}" type="sibTrans" cxnId="{70737BD8-5D3B-4267-BB3B-1A248E1605AB}">
      <dgm:prSet/>
      <dgm:spPr/>
      <dgm:t>
        <a:bodyPr/>
        <a:lstStyle/>
        <a:p>
          <a:endParaRPr lang="en-US"/>
        </a:p>
      </dgm:t>
    </dgm:pt>
    <dgm:pt modelId="{CC8D41FB-493B-4F17-9342-73270B49140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200" b="1" dirty="0" smtClean="0"/>
            <a:t>Action </a:t>
          </a:r>
        </a:p>
        <a:p>
          <a:r>
            <a:rPr lang="en-US" sz="1200" b="1" dirty="0" smtClean="0"/>
            <a:t>Year Two</a:t>
          </a:r>
          <a:endParaRPr lang="en-US" sz="1200" b="1" dirty="0"/>
        </a:p>
      </dgm:t>
    </dgm:pt>
    <dgm:pt modelId="{99D0A78F-27B2-4E8C-8ADD-50BC553396F8}" type="parTrans" cxnId="{64972C13-453D-4061-BD71-F1C44A3A3347}">
      <dgm:prSet/>
      <dgm:spPr/>
      <dgm:t>
        <a:bodyPr/>
        <a:lstStyle/>
        <a:p>
          <a:endParaRPr lang="en-US"/>
        </a:p>
      </dgm:t>
    </dgm:pt>
    <dgm:pt modelId="{EBBF3DDF-0B61-4DD3-A475-1318FE9033F7}" type="sibTrans" cxnId="{64972C13-453D-4061-BD71-F1C44A3A3347}">
      <dgm:prSet/>
      <dgm:spPr/>
      <dgm:t>
        <a:bodyPr/>
        <a:lstStyle/>
        <a:p>
          <a:endParaRPr lang="en-US"/>
        </a:p>
      </dgm:t>
    </dgm:pt>
    <dgm:pt modelId="{5471C227-1AF8-451F-8D55-8B34DFA3EA46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Requested Resources</a:t>
          </a:r>
          <a:endParaRPr lang="en-US" b="1" dirty="0"/>
        </a:p>
      </dgm:t>
    </dgm:pt>
    <dgm:pt modelId="{792D8381-6F54-4FE4-A751-3C66D98090BC}" type="parTrans" cxnId="{C3D109C7-28D1-4A30-A65E-16BC29746EF1}">
      <dgm:prSet/>
      <dgm:spPr/>
      <dgm:t>
        <a:bodyPr/>
        <a:lstStyle/>
        <a:p>
          <a:endParaRPr lang="en-US"/>
        </a:p>
      </dgm:t>
    </dgm:pt>
    <dgm:pt modelId="{F4403C3E-95DA-498C-A6D1-FC63B2B3CD82}" type="sibTrans" cxnId="{C3D109C7-28D1-4A30-A65E-16BC29746EF1}">
      <dgm:prSet/>
      <dgm:spPr/>
      <dgm:t>
        <a:bodyPr/>
        <a:lstStyle/>
        <a:p>
          <a:endParaRPr lang="en-US"/>
        </a:p>
      </dgm:t>
    </dgm:pt>
    <dgm:pt modelId="{1BDA534A-A9AF-45A4-B079-D50BEAEBAABE}" type="pres">
      <dgm:prSet presAssocID="{F4EC1F27-87DC-4595-9CF7-B14DE5E1943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14938E-97E7-42AF-86A0-DD84F3CFC76F}" type="pres">
      <dgm:prSet presAssocID="{152894CF-0B44-4B7D-BC81-DFC23C29E64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26EE3-B13D-41FC-B7B0-58EF9F7C2CC1}" type="pres">
      <dgm:prSet presAssocID="{152894CF-0B44-4B7D-BC81-DFC23C29E642}" presName="spNode" presStyleCnt="0"/>
      <dgm:spPr/>
    </dgm:pt>
    <dgm:pt modelId="{24C61FFD-7291-4932-9458-6256D2BA1C47}" type="pres">
      <dgm:prSet presAssocID="{30CF307C-6595-4421-85DB-BBA9D7471EDD}" presName="sibTrans" presStyleLbl="sibTrans1D1" presStyleIdx="0" presStyleCnt="8"/>
      <dgm:spPr/>
      <dgm:t>
        <a:bodyPr/>
        <a:lstStyle/>
        <a:p>
          <a:endParaRPr lang="en-US"/>
        </a:p>
      </dgm:t>
    </dgm:pt>
    <dgm:pt modelId="{71DD5C82-50A3-4488-88A6-004D8D603E21}" type="pres">
      <dgm:prSet presAssocID="{CBC13CD7-A04D-469E-87CB-C3E27DB6E05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256CF-7FA7-4C44-B808-94C89742CC2C}" type="pres">
      <dgm:prSet presAssocID="{CBC13CD7-A04D-469E-87CB-C3E27DB6E05B}" presName="spNode" presStyleCnt="0"/>
      <dgm:spPr/>
    </dgm:pt>
    <dgm:pt modelId="{0D0C6551-8566-4EC5-8CD6-E6BF2627B650}" type="pres">
      <dgm:prSet presAssocID="{02F16EB0-8B28-4176-9E6F-93DD8B4B0790}" presName="sibTrans" presStyleLbl="sibTrans1D1" presStyleIdx="1" presStyleCnt="8"/>
      <dgm:spPr/>
      <dgm:t>
        <a:bodyPr/>
        <a:lstStyle/>
        <a:p>
          <a:endParaRPr lang="en-US"/>
        </a:p>
      </dgm:t>
    </dgm:pt>
    <dgm:pt modelId="{FF849D5D-38FE-4400-9302-8B0D6BF10F4D}" type="pres">
      <dgm:prSet presAssocID="{5F094574-D007-4BC1-A712-9F700C70933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42F74-4E26-43F2-BB6A-BB06D5EFF30B}" type="pres">
      <dgm:prSet presAssocID="{5F094574-D007-4BC1-A712-9F700C709338}" presName="spNode" presStyleCnt="0"/>
      <dgm:spPr/>
    </dgm:pt>
    <dgm:pt modelId="{608E24CA-455A-452D-A5CC-0C864F81A465}" type="pres">
      <dgm:prSet presAssocID="{92B3B0BA-3564-4868-8158-883946EFC4D7}" presName="sibTrans" presStyleLbl="sibTrans1D1" presStyleIdx="2" presStyleCnt="8"/>
      <dgm:spPr/>
      <dgm:t>
        <a:bodyPr/>
        <a:lstStyle/>
        <a:p>
          <a:endParaRPr lang="en-US"/>
        </a:p>
      </dgm:t>
    </dgm:pt>
    <dgm:pt modelId="{4F25D22D-702B-4206-BCBE-985B00CECF0B}" type="pres">
      <dgm:prSet presAssocID="{BE528078-A544-4838-BDC5-6FA65F9D343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2F95A-C4D1-450E-A5E3-1288DA887737}" type="pres">
      <dgm:prSet presAssocID="{BE528078-A544-4838-BDC5-6FA65F9D343B}" presName="spNode" presStyleCnt="0"/>
      <dgm:spPr/>
    </dgm:pt>
    <dgm:pt modelId="{013AA836-A6AF-4C2B-8CF8-79AA0F4C9F2E}" type="pres">
      <dgm:prSet presAssocID="{CE1E343B-A1CD-422E-A41D-618BD98CB788}" presName="sibTrans" presStyleLbl="sibTrans1D1" presStyleIdx="3" presStyleCnt="8"/>
      <dgm:spPr/>
      <dgm:t>
        <a:bodyPr/>
        <a:lstStyle/>
        <a:p>
          <a:endParaRPr lang="en-US"/>
        </a:p>
      </dgm:t>
    </dgm:pt>
    <dgm:pt modelId="{9A716F10-F967-44EC-A2DB-1A4B66ED9AF0}" type="pres">
      <dgm:prSet presAssocID="{F4C9EE95-DCB7-4CCC-A365-32E6CA51ED1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75A6D-0F87-4211-8227-A13361F1CCA6}" type="pres">
      <dgm:prSet presAssocID="{F4C9EE95-DCB7-4CCC-A365-32E6CA51ED16}" presName="spNode" presStyleCnt="0"/>
      <dgm:spPr/>
    </dgm:pt>
    <dgm:pt modelId="{A353761C-D14B-4FD4-9ACA-91E4772DF3A8}" type="pres">
      <dgm:prSet presAssocID="{BECC9BBD-54F3-4A93-B1DE-17AEBD5573DE}" presName="sibTrans" presStyleLbl="sibTrans1D1" presStyleIdx="4" presStyleCnt="8"/>
      <dgm:spPr/>
      <dgm:t>
        <a:bodyPr/>
        <a:lstStyle/>
        <a:p>
          <a:endParaRPr lang="en-US"/>
        </a:p>
      </dgm:t>
    </dgm:pt>
    <dgm:pt modelId="{4A2FB654-91CE-4CEB-999F-5B5A14BACFBE}" type="pres">
      <dgm:prSet presAssocID="{47F45DF6-8DA8-4D13-8B24-CBDDBB68E4F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6954B-FF66-4C2B-BB48-A2B32DBA5149}" type="pres">
      <dgm:prSet presAssocID="{47F45DF6-8DA8-4D13-8B24-CBDDBB68E4F5}" presName="spNode" presStyleCnt="0"/>
      <dgm:spPr/>
    </dgm:pt>
    <dgm:pt modelId="{DAEF2746-C14B-4814-929B-F419C6562835}" type="pres">
      <dgm:prSet presAssocID="{7469236F-D0A6-4852-8206-42F5526A47DB}" presName="sibTrans" presStyleLbl="sibTrans1D1" presStyleIdx="5" presStyleCnt="8"/>
      <dgm:spPr/>
      <dgm:t>
        <a:bodyPr/>
        <a:lstStyle/>
        <a:p>
          <a:endParaRPr lang="en-US"/>
        </a:p>
      </dgm:t>
    </dgm:pt>
    <dgm:pt modelId="{00B1973B-5F4F-4CC1-8DDF-F070612999AA}" type="pres">
      <dgm:prSet presAssocID="{CC8D41FB-493B-4F17-9342-73270B491402}" presName="node" presStyleLbl="node1" presStyleIdx="6" presStyleCnt="8" custRadScaleRad="100064" custRadScaleInc="-14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A8426-ED97-46E3-9206-15B5FE863363}" type="pres">
      <dgm:prSet presAssocID="{CC8D41FB-493B-4F17-9342-73270B491402}" presName="spNode" presStyleCnt="0"/>
      <dgm:spPr/>
    </dgm:pt>
    <dgm:pt modelId="{5FC4E8F7-275C-469C-9A06-D22DA8C64AF5}" type="pres">
      <dgm:prSet presAssocID="{EBBF3DDF-0B61-4DD3-A475-1318FE9033F7}" presName="sibTrans" presStyleLbl="sibTrans1D1" presStyleIdx="6" presStyleCnt="8"/>
      <dgm:spPr/>
      <dgm:t>
        <a:bodyPr/>
        <a:lstStyle/>
        <a:p>
          <a:endParaRPr lang="en-US"/>
        </a:p>
      </dgm:t>
    </dgm:pt>
    <dgm:pt modelId="{AF1FC1D3-3182-4533-84A1-0A933479943B}" type="pres">
      <dgm:prSet presAssocID="{5471C227-1AF8-451F-8D55-8B34DFA3EA4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DB36D-AAD8-4C2A-B303-1DE0C8CE7801}" type="pres">
      <dgm:prSet presAssocID="{5471C227-1AF8-451F-8D55-8B34DFA3EA46}" presName="spNode" presStyleCnt="0"/>
      <dgm:spPr/>
    </dgm:pt>
    <dgm:pt modelId="{0695DC3B-F076-49C6-A404-7574FB864110}" type="pres">
      <dgm:prSet presAssocID="{F4403C3E-95DA-498C-A6D1-FC63B2B3CD82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E089C606-87A2-4DA1-87FA-1A8F97B805CF}" type="presOf" srcId="{EBBF3DDF-0B61-4DD3-A475-1318FE9033F7}" destId="{5FC4E8F7-275C-469C-9A06-D22DA8C64AF5}" srcOrd="0" destOrd="0" presId="urn:microsoft.com/office/officeart/2005/8/layout/cycle5"/>
    <dgm:cxn modelId="{6604B882-A5F9-4FDF-AA04-A5BBDB31F175}" type="presOf" srcId="{30CF307C-6595-4421-85DB-BBA9D7471EDD}" destId="{24C61FFD-7291-4932-9458-6256D2BA1C47}" srcOrd="0" destOrd="0" presId="urn:microsoft.com/office/officeart/2005/8/layout/cycle5"/>
    <dgm:cxn modelId="{64972C13-453D-4061-BD71-F1C44A3A3347}" srcId="{F4EC1F27-87DC-4595-9CF7-B14DE5E1943F}" destId="{CC8D41FB-493B-4F17-9342-73270B491402}" srcOrd="6" destOrd="0" parTransId="{99D0A78F-27B2-4E8C-8ADD-50BC553396F8}" sibTransId="{EBBF3DDF-0B61-4DD3-A475-1318FE9033F7}"/>
    <dgm:cxn modelId="{29EF9887-ACEF-4713-8E23-AEA4CE6E8C7F}" type="presOf" srcId="{F4C9EE95-DCB7-4CCC-A365-32E6CA51ED16}" destId="{9A716F10-F967-44EC-A2DB-1A4B66ED9AF0}" srcOrd="0" destOrd="0" presId="urn:microsoft.com/office/officeart/2005/8/layout/cycle5"/>
    <dgm:cxn modelId="{3C6658C8-6CC8-415C-AE6C-FE3E9A248D61}" srcId="{F4EC1F27-87DC-4595-9CF7-B14DE5E1943F}" destId="{47F45DF6-8DA8-4D13-8B24-CBDDBB68E4F5}" srcOrd="5" destOrd="0" parTransId="{61D9B894-F84D-4154-891D-C985A7C46777}" sibTransId="{7469236F-D0A6-4852-8206-42F5526A47DB}"/>
    <dgm:cxn modelId="{C3D109C7-28D1-4A30-A65E-16BC29746EF1}" srcId="{F4EC1F27-87DC-4595-9CF7-B14DE5E1943F}" destId="{5471C227-1AF8-451F-8D55-8B34DFA3EA46}" srcOrd="7" destOrd="0" parTransId="{792D8381-6F54-4FE4-A751-3C66D98090BC}" sibTransId="{F4403C3E-95DA-498C-A6D1-FC63B2B3CD82}"/>
    <dgm:cxn modelId="{3E45E8F2-7E83-42F3-B92B-EE2314127757}" type="presOf" srcId="{CE1E343B-A1CD-422E-A41D-618BD98CB788}" destId="{013AA836-A6AF-4C2B-8CF8-79AA0F4C9F2E}" srcOrd="0" destOrd="0" presId="urn:microsoft.com/office/officeart/2005/8/layout/cycle5"/>
    <dgm:cxn modelId="{D6849693-FA6B-4D1C-BC12-0D36B2C57D1D}" srcId="{F4EC1F27-87DC-4595-9CF7-B14DE5E1943F}" destId="{5F094574-D007-4BC1-A712-9F700C709338}" srcOrd="2" destOrd="0" parTransId="{5D97E7A7-97C3-4A12-B92F-5D672B778C7C}" sibTransId="{92B3B0BA-3564-4868-8158-883946EFC4D7}"/>
    <dgm:cxn modelId="{25C698CB-4F50-4A94-B6AE-87EB46C4F543}" type="presOf" srcId="{BECC9BBD-54F3-4A93-B1DE-17AEBD5573DE}" destId="{A353761C-D14B-4FD4-9ACA-91E4772DF3A8}" srcOrd="0" destOrd="0" presId="urn:microsoft.com/office/officeart/2005/8/layout/cycle5"/>
    <dgm:cxn modelId="{2C0A8125-DB5C-44ED-A0B0-DB09478EF771}" type="presOf" srcId="{F4403C3E-95DA-498C-A6D1-FC63B2B3CD82}" destId="{0695DC3B-F076-49C6-A404-7574FB864110}" srcOrd="0" destOrd="0" presId="urn:microsoft.com/office/officeart/2005/8/layout/cycle5"/>
    <dgm:cxn modelId="{DD4F7AB1-9962-44D2-B5E8-47DA68733C27}" type="presOf" srcId="{92B3B0BA-3564-4868-8158-883946EFC4D7}" destId="{608E24CA-455A-452D-A5CC-0C864F81A465}" srcOrd="0" destOrd="0" presId="urn:microsoft.com/office/officeart/2005/8/layout/cycle5"/>
    <dgm:cxn modelId="{952349B9-C30A-4824-85FD-B64877818510}" type="presOf" srcId="{02F16EB0-8B28-4176-9E6F-93DD8B4B0790}" destId="{0D0C6551-8566-4EC5-8CD6-E6BF2627B650}" srcOrd="0" destOrd="0" presId="urn:microsoft.com/office/officeart/2005/8/layout/cycle5"/>
    <dgm:cxn modelId="{471B0FF2-DCFA-43D8-80E3-6107A3A9EE13}" type="presOf" srcId="{5471C227-1AF8-451F-8D55-8B34DFA3EA46}" destId="{AF1FC1D3-3182-4533-84A1-0A933479943B}" srcOrd="0" destOrd="0" presId="urn:microsoft.com/office/officeart/2005/8/layout/cycle5"/>
    <dgm:cxn modelId="{34311136-0068-4C3B-B7E8-82130DDAD3EB}" type="presOf" srcId="{CBC13CD7-A04D-469E-87CB-C3E27DB6E05B}" destId="{71DD5C82-50A3-4488-88A6-004D8D603E21}" srcOrd="0" destOrd="0" presId="urn:microsoft.com/office/officeart/2005/8/layout/cycle5"/>
    <dgm:cxn modelId="{2BD4A9D6-D46B-422B-935F-FC1CB6CAA873}" type="presOf" srcId="{BE528078-A544-4838-BDC5-6FA65F9D343B}" destId="{4F25D22D-702B-4206-BCBE-985B00CECF0B}" srcOrd="0" destOrd="0" presId="urn:microsoft.com/office/officeart/2005/8/layout/cycle5"/>
    <dgm:cxn modelId="{6ACF8E61-4A62-49D3-BB73-365FD5A098A9}" type="presOf" srcId="{152894CF-0B44-4B7D-BC81-DFC23C29E642}" destId="{E314938E-97E7-42AF-86A0-DD84F3CFC76F}" srcOrd="0" destOrd="0" presId="urn:microsoft.com/office/officeart/2005/8/layout/cycle5"/>
    <dgm:cxn modelId="{D3F8C78E-F70E-4AEC-B9FF-0CE3998055A2}" type="presOf" srcId="{7469236F-D0A6-4852-8206-42F5526A47DB}" destId="{DAEF2746-C14B-4814-929B-F419C6562835}" srcOrd="0" destOrd="0" presId="urn:microsoft.com/office/officeart/2005/8/layout/cycle5"/>
    <dgm:cxn modelId="{4633049D-F1E4-4FD5-A250-0552CA8E8B8E}" type="presOf" srcId="{CC8D41FB-493B-4F17-9342-73270B491402}" destId="{00B1973B-5F4F-4CC1-8DDF-F070612999AA}" srcOrd="0" destOrd="0" presId="urn:microsoft.com/office/officeart/2005/8/layout/cycle5"/>
    <dgm:cxn modelId="{52F08932-EEEB-437C-8D3F-91E152A3C74F}" type="presOf" srcId="{5F094574-D007-4BC1-A712-9F700C709338}" destId="{FF849D5D-38FE-4400-9302-8B0D6BF10F4D}" srcOrd="0" destOrd="0" presId="urn:microsoft.com/office/officeart/2005/8/layout/cycle5"/>
    <dgm:cxn modelId="{8FD8FAE9-D5C7-463C-9634-592B4F8AF514}" srcId="{F4EC1F27-87DC-4595-9CF7-B14DE5E1943F}" destId="{152894CF-0B44-4B7D-BC81-DFC23C29E642}" srcOrd="0" destOrd="0" parTransId="{1129A7ED-138C-43CD-B25B-DEE66C2ADA5B}" sibTransId="{30CF307C-6595-4421-85DB-BBA9D7471EDD}"/>
    <dgm:cxn modelId="{A99ECA5F-2568-428F-8AB1-FA549A8584E8}" srcId="{F4EC1F27-87DC-4595-9CF7-B14DE5E1943F}" destId="{BE528078-A544-4838-BDC5-6FA65F9D343B}" srcOrd="3" destOrd="0" parTransId="{E2702FD7-FF10-4223-903B-425FD6DF7E2A}" sibTransId="{CE1E343B-A1CD-422E-A41D-618BD98CB788}"/>
    <dgm:cxn modelId="{5D98F944-6D4D-49C6-8CE8-02AC458CD400}" type="presOf" srcId="{47F45DF6-8DA8-4D13-8B24-CBDDBB68E4F5}" destId="{4A2FB654-91CE-4CEB-999F-5B5A14BACFBE}" srcOrd="0" destOrd="0" presId="urn:microsoft.com/office/officeart/2005/8/layout/cycle5"/>
    <dgm:cxn modelId="{1D40CB89-71A9-483F-B40C-BF9548E4D8EF}" srcId="{F4EC1F27-87DC-4595-9CF7-B14DE5E1943F}" destId="{CBC13CD7-A04D-469E-87CB-C3E27DB6E05B}" srcOrd="1" destOrd="0" parTransId="{0EA318FA-165D-4012-9CD4-26B4D801EB22}" sibTransId="{02F16EB0-8B28-4176-9E6F-93DD8B4B0790}"/>
    <dgm:cxn modelId="{245AB215-65F4-4FB3-B327-F7301811CD7B}" type="presOf" srcId="{F4EC1F27-87DC-4595-9CF7-B14DE5E1943F}" destId="{1BDA534A-A9AF-45A4-B079-D50BEAEBAABE}" srcOrd="0" destOrd="0" presId="urn:microsoft.com/office/officeart/2005/8/layout/cycle5"/>
    <dgm:cxn modelId="{70737BD8-5D3B-4267-BB3B-1A248E1605AB}" srcId="{F4EC1F27-87DC-4595-9CF7-B14DE5E1943F}" destId="{F4C9EE95-DCB7-4CCC-A365-32E6CA51ED16}" srcOrd="4" destOrd="0" parTransId="{BBE9450C-C9B4-47DC-9D4F-665AAC11D166}" sibTransId="{BECC9BBD-54F3-4A93-B1DE-17AEBD5573DE}"/>
    <dgm:cxn modelId="{7C19F8B2-4ED0-4E12-9027-285B16D7BB59}" type="presParOf" srcId="{1BDA534A-A9AF-45A4-B079-D50BEAEBAABE}" destId="{E314938E-97E7-42AF-86A0-DD84F3CFC76F}" srcOrd="0" destOrd="0" presId="urn:microsoft.com/office/officeart/2005/8/layout/cycle5"/>
    <dgm:cxn modelId="{89EAE9FA-1B5F-40C9-AB0B-8A9B1635C808}" type="presParOf" srcId="{1BDA534A-A9AF-45A4-B079-D50BEAEBAABE}" destId="{8D826EE3-B13D-41FC-B7B0-58EF9F7C2CC1}" srcOrd="1" destOrd="0" presId="urn:microsoft.com/office/officeart/2005/8/layout/cycle5"/>
    <dgm:cxn modelId="{D4711999-F6F1-4EE2-BB73-8EB6B87F490E}" type="presParOf" srcId="{1BDA534A-A9AF-45A4-B079-D50BEAEBAABE}" destId="{24C61FFD-7291-4932-9458-6256D2BA1C47}" srcOrd="2" destOrd="0" presId="urn:microsoft.com/office/officeart/2005/8/layout/cycle5"/>
    <dgm:cxn modelId="{8951CFEB-3AEE-4855-A9C9-96BAB6248810}" type="presParOf" srcId="{1BDA534A-A9AF-45A4-B079-D50BEAEBAABE}" destId="{71DD5C82-50A3-4488-88A6-004D8D603E21}" srcOrd="3" destOrd="0" presId="urn:microsoft.com/office/officeart/2005/8/layout/cycle5"/>
    <dgm:cxn modelId="{618A81A0-7E31-4D26-9BEF-BE717C3B8325}" type="presParOf" srcId="{1BDA534A-A9AF-45A4-B079-D50BEAEBAABE}" destId="{E9D256CF-7FA7-4C44-B808-94C89742CC2C}" srcOrd="4" destOrd="0" presId="urn:microsoft.com/office/officeart/2005/8/layout/cycle5"/>
    <dgm:cxn modelId="{8E3F63BA-7A8D-4C3A-9A55-6B4DFC225681}" type="presParOf" srcId="{1BDA534A-A9AF-45A4-B079-D50BEAEBAABE}" destId="{0D0C6551-8566-4EC5-8CD6-E6BF2627B650}" srcOrd="5" destOrd="0" presId="urn:microsoft.com/office/officeart/2005/8/layout/cycle5"/>
    <dgm:cxn modelId="{DCF779E8-0342-436C-BF24-560C8ED66AF8}" type="presParOf" srcId="{1BDA534A-A9AF-45A4-B079-D50BEAEBAABE}" destId="{FF849D5D-38FE-4400-9302-8B0D6BF10F4D}" srcOrd="6" destOrd="0" presId="urn:microsoft.com/office/officeart/2005/8/layout/cycle5"/>
    <dgm:cxn modelId="{3EAECA2C-0C29-42EB-9105-4C2B555E70F2}" type="presParOf" srcId="{1BDA534A-A9AF-45A4-B079-D50BEAEBAABE}" destId="{6B742F74-4E26-43F2-BB6A-BB06D5EFF30B}" srcOrd="7" destOrd="0" presId="urn:microsoft.com/office/officeart/2005/8/layout/cycle5"/>
    <dgm:cxn modelId="{88B0703A-F278-4CDA-8CDA-D7BFEE99E16A}" type="presParOf" srcId="{1BDA534A-A9AF-45A4-B079-D50BEAEBAABE}" destId="{608E24CA-455A-452D-A5CC-0C864F81A465}" srcOrd="8" destOrd="0" presId="urn:microsoft.com/office/officeart/2005/8/layout/cycle5"/>
    <dgm:cxn modelId="{EEA34B63-4C20-44DE-BE93-C7D1906FF12F}" type="presParOf" srcId="{1BDA534A-A9AF-45A4-B079-D50BEAEBAABE}" destId="{4F25D22D-702B-4206-BCBE-985B00CECF0B}" srcOrd="9" destOrd="0" presId="urn:microsoft.com/office/officeart/2005/8/layout/cycle5"/>
    <dgm:cxn modelId="{705F3372-42FB-4159-BB8E-8F9EC5D1C48C}" type="presParOf" srcId="{1BDA534A-A9AF-45A4-B079-D50BEAEBAABE}" destId="{7282F95A-C4D1-450E-A5E3-1288DA887737}" srcOrd="10" destOrd="0" presId="urn:microsoft.com/office/officeart/2005/8/layout/cycle5"/>
    <dgm:cxn modelId="{5354656A-BB34-4C2F-BC3C-26077C596CC7}" type="presParOf" srcId="{1BDA534A-A9AF-45A4-B079-D50BEAEBAABE}" destId="{013AA836-A6AF-4C2B-8CF8-79AA0F4C9F2E}" srcOrd="11" destOrd="0" presId="urn:microsoft.com/office/officeart/2005/8/layout/cycle5"/>
    <dgm:cxn modelId="{1068E7D0-ACDA-43E8-9FEE-E6BA1138EB33}" type="presParOf" srcId="{1BDA534A-A9AF-45A4-B079-D50BEAEBAABE}" destId="{9A716F10-F967-44EC-A2DB-1A4B66ED9AF0}" srcOrd="12" destOrd="0" presId="urn:microsoft.com/office/officeart/2005/8/layout/cycle5"/>
    <dgm:cxn modelId="{B16902CA-361F-4E4E-A558-DFED06F2443F}" type="presParOf" srcId="{1BDA534A-A9AF-45A4-B079-D50BEAEBAABE}" destId="{26A75A6D-0F87-4211-8227-A13361F1CCA6}" srcOrd="13" destOrd="0" presId="urn:microsoft.com/office/officeart/2005/8/layout/cycle5"/>
    <dgm:cxn modelId="{274DC6AB-4DFA-4632-B221-2CCB4F56853B}" type="presParOf" srcId="{1BDA534A-A9AF-45A4-B079-D50BEAEBAABE}" destId="{A353761C-D14B-4FD4-9ACA-91E4772DF3A8}" srcOrd="14" destOrd="0" presId="urn:microsoft.com/office/officeart/2005/8/layout/cycle5"/>
    <dgm:cxn modelId="{03D7B89D-32DD-4B27-98B4-DD895DA915CC}" type="presParOf" srcId="{1BDA534A-A9AF-45A4-B079-D50BEAEBAABE}" destId="{4A2FB654-91CE-4CEB-999F-5B5A14BACFBE}" srcOrd="15" destOrd="0" presId="urn:microsoft.com/office/officeart/2005/8/layout/cycle5"/>
    <dgm:cxn modelId="{A3D62380-7246-42F8-9A4D-2F1C4701AC37}" type="presParOf" srcId="{1BDA534A-A9AF-45A4-B079-D50BEAEBAABE}" destId="{FF76954B-FF66-4C2B-BB48-A2B32DBA5149}" srcOrd="16" destOrd="0" presId="urn:microsoft.com/office/officeart/2005/8/layout/cycle5"/>
    <dgm:cxn modelId="{44C5292C-CC75-4364-9535-0433F898F6B1}" type="presParOf" srcId="{1BDA534A-A9AF-45A4-B079-D50BEAEBAABE}" destId="{DAEF2746-C14B-4814-929B-F419C6562835}" srcOrd="17" destOrd="0" presId="urn:microsoft.com/office/officeart/2005/8/layout/cycle5"/>
    <dgm:cxn modelId="{52EEDE21-5BAB-47C4-9BB4-207804EA03B4}" type="presParOf" srcId="{1BDA534A-A9AF-45A4-B079-D50BEAEBAABE}" destId="{00B1973B-5F4F-4CC1-8DDF-F070612999AA}" srcOrd="18" destOrd="0" presId="urn:microsoft.com/office/officeart/2005/8/layout/cycle5"/>
    <dgm:cxn modelId="{CF35F082-1E4B-4017-8EA3-4F5A1A96404D}" type="presParOf" srcId="{1BDA534A-A9AF-45A4-B079-D50BEAEBAABE}" destId="{BC6A8426-ED97-46E3-9206-15B5FE863363}" srcOrd="19" destOrd="0" presId="urn:microsoft.com/office/officeart/2005/8/layout/cycle5"/>
    <dgm:cxn modelId="{D7DBE11F-C987-43EB-961D-F1A2DDEECC42}" type="presParOf" srcId="{1BDA534A-A9AF-45A4-B079-D50BEAEBAABE}" destId="{5FC4E8F7-275C-469C-9A06-D22DA8C64AF5}" srcOrd="20" destOrd="0" presId="urn:microsoft.com/office/officeart/2005/8/layout/cycle5"/>
    <dgm:cxn modelId="{6C38E8D6-33D8-478F-837F-916E00A3657B}" type="presParOf" srcId="{1BDA534A-A9AF-45A4-B079-D50BEAEBAABE}" destId="{AF1FC1D3-3182-4533-84A1-0A933479943B}" srcOrd="21" destOrd="0" presId="urn:microsoft.com/office/officeart/2005/8/layout/cycle5"/>
    <dgm:cxn modelId="{893A5353-83EE-4661-A7F6-FCCEA269DBC2}" type="presParOf" srcId="{1BDA534A-A9AF-45A4-B079-D50BEAEBAABE}" destId="{4D4DB36D-AAD8-4C2A-B303-1DE0C8CE7801}" srcOrd="22" destOrd="0" presId="urn:microsoft.com/office/officeart/2005/8/layout/cycle5"/>
    <dgm:cxn modelId="{22C366B2-F6D8-4758-8B23-94BB38712D8C}" type="presParOf" srcId="{1BDA534A-A9AF-45A4-B079-D50BEAEBAABE}" destId="{0695DC3B-F076-49C6-A404-7574FB864110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96A6A-05B0-4DF2-B4AC-AEFF2729FAE2}">
      <dsp:nvSpPr>
        <dsp:cNvPr id="0" name=""/>
        <dsp:cNvSpPr/>
      </dsp:nvSpPr>
      <dsp:spPr>
        <a:xfrm>
          <a:off x="7032" y="352908"/>
          <a:ext cx="2101825" cy="1261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University Goals</a:t>
          </a:r>
        </a:p>
      </dsp:txBody>
      <dsp:txXfrm>
        <a:off x="43968" y="389844"/>
        <a:ext cx="2027953" cy="1187223"/>
      </dsp:txXfrm>
    </dsp:sp>
    <dsp:sp modelId="{22F69DE4-8C7F-4677-9E4C-82F3BD1A6672}">
      <dsp:nvSpPr>
        <dsp:cNvPr id="0" name=""/>
        <dsp:cNvSpPr/>
      </dsp:nvSpPr>
      <dsp:spPr>
        <a:xfrm>
          <a:off x="2319039" y="722830"/>
          <a:ext cx="445586" cy="5212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319039" y="827080"/>
        <a:ext cx="311910" cy="312752"/>
      </dsp:txXfrm>
    </dsp:sp>
    <dsp:sp modelId="{08FEEFC8-13EC-441C-A4B5-232B87A9AA0E}">
      <dsp:nvSpPr>
        <dsp:cNvPr id="0" name=""/>
        <dsp:cNvSpPr/>
      </dsp:nvSpPr>
      <dsp:spPr>
        <a:xfrm>
          <a:off x="2949587" y="352908"/>
          <a:ext cx="2101825" cy="1261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University Objectives</a:t>
          </a:r>
        </a:p>
      </dsp:txBody>
      <dsp:txXfrm>
        <a:off x="2986523" y="389844"/>
        <a:ext cx="2027953" cy="1187223"/>
      </dsp:txXfrm>
    </dsp:sp>
    <dsp:sp modelId="{11651CA4-3F28-4E87-A784-E50117A768D0}">
      <dsp:nvSpPr>
        <dsp:cNvPr id="0" name=""/>
        <dsp:cNvSpPr/>
      </dsp:nvSpPr>
      <dsp:spPr>
        <a:xfrm>
          <a:off x="5261595" y="722830"/>
          <a:ext cx="445586" cy="5212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261595" y="827080"/>
        <a:ext cx="311910" cy="312752"/>
      </dsp:txXfrm>
    </dsp:sp>
    <dsp:sp modelId="{865462CF-D2C7-4074-830F-D0A75371554E}">
      <dsp:nvSpPr>
        <dsp:cNvPr id="0" name=""/>
        <dsp:cNvSpPr/>
      </dsp:nvSpPr>
      <dsp:spPr>
        <a:xfrm>
          <a:off x="5892142" y="352908"/>
          <a:ext cx="2101825" cy="1261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Department </a:t>
          </a:r>
          <a:r>
            <a:rPr lang="en-US" sz="2200" kern="1200" dirty="0" smtClean="0"/>
            <a:t>Actions</a:t>
          </a:r>
          <a:br>
            <a:rPr lang="en-US" sz="2200" kern="1200" dirty="0" smtClean="0"/>
          </a:br>
          <a:r>
            <a:rPr lang="en-US" sz="2200" kern="1200" dirty="0" smtClean="0"/>
            <a:t>(Planning Unit)</a:t>
          </a:r>
          <a:endParaRPr lang="en-US" sz="2200" kern="1200" dirty="0"/>
        </a:p>
      </dsp:txBody>
      <dsp:txXfrm>
        <a:off x="5929078" y="389844"/>
        <a:ext cx="2027953" cy="11872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406D6-571D-4EFE-85CF-4A29B6CDF2EC}">
      <dsp:nvSpPr>
        <dsp:cNvPr id="0" name=""/>
        <dsp:cNvSpPr/>
      </dsp:nvSpPr>
      <dsp:spPr>
        <a:xfrm>
          <a:off x="7099" y="49247"/>
          <a:ext cx="2121842" cy="1273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Strategic Planning Committee</a:t>
          </a:r>
        </a:p>
      </dsp:txBody>
      <dsp:txXfrm>
        <a:off x="44387" y="86535"/>
        <a:ext cx="2047266" cy="1198529"/>
      </dsp:txXfrm>
    </dsp:sp>
    <dsp:sp modelId="{CA9ACE35-1C70-47B8-B5E8-2AD03C16468F}">
      <dsp:nvSpPr>
        <dsp:cNvPr id="0" name=""/>
        <dsp:cNvSpPr/>
      </dsp:nvSpPr>
      <dsp:spPr>
        <a:xfrm>
          <a:off x="2341125" y="422691"/>
          <a:ext cx="449830" cy="5262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341125" y="527934"/>
        <a:ext cx="314881" cy="315730"/>
      </dsp:txXfrm>
    </dsp:sp>
    <dsp:sp modelId="{912EEE15-3160-45CE-909F-0129B2427398}">
      <dsp:nvSpPr>
        <dsp:cNvPr id="0" name=""/>
        <dsp:cNvSpPr/>
      </dsp:nvSpPr>
      <dsp:spPr>
        <a:xfrm>
          <a:off x="2977678" y="49247"/>
          <a:ext cx="2121842" cy="1273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University Planning Group</a:t>
          </a:r>
        </a:p>
      </dsp:txBody>
      <dsp:txXfrm>
        <a:off x="3014966" y="86535"/>
        <a:ext cx="2047266" cy="1198529"/>
      </dsp:txXfrm>
    </dsp:sp>
    <dsp:sp modelId="{5826855C-EB56-41E8-ABFD-590D0D2283B0}">
      <dsp:nvSpPr>
        <dsp:cNvPr id="0" name=""/>
        <dsp:cNvSpPr/>
      </dsp:nvSpPr>
      <dsp:spPr>
        <a:xfrm>
          <a:off x="5311705" y="422691"/>
          <a:ext cx="449830" cy="5262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311705" y="527934"/>
        <a:ext cx="314881" cy="315730"/>
      </dsp:txXfrm>
    </dsp:sp>
    <dsp:sp modelId="{8CB31EEB-1084-4940-B624-29D022E02863}">
      <dsp:nvSpPr>
        <dsp:cNvPr id="0" name=""/>
        <dsp:cNvSpPr/>
      </dsp:nvSpPr>
      <dsp:spPr>
        <a:xfrm>
          <a:off x="5948258" y="49247"/>
          <a:ext cx="2121842" cy="1273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Departments</a:t>
          </a:r>
        </a:p>
      </dsp:txBody>
      <dsp:txXfrm>
        <a:off x="5985546" y="86535"/>
        <a:ext cx="2047266" cy="11985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D6729-1B38-44D2-AE44-A1C5EA2F3DBA}">
      <dsp:nvSpPr>
        <dsp:cNvPr id="0" name=""/>
        <dsp:cNvSpPr/>
      </dsp:nvSpPr>
      <dsp:spPr>
        <a:xfrm>
          <a:off x="3415" y="1169867"/>
          <a:ext cx="1493378" cy="21560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0" kern="1200" dirty="0"/>
            <a:t>Planning </a:t>
          </a:r>
          <a:r>
            <a:rPr lang="en-US" sz="1700" i="0" kern="1200" dirty="0" smtClean="0"/>
            <a:t>Unit </a:t>
          </a:r>
          <a:r>
            <a:rPr lang="en-US" sz="1700" i="0" kern="1200" dirty="0"/>
            <a:t>develops draft plan and submits it to </a:t>
          </a:r>
          <a:r>
            <a:rPr lang="en-US" sz="1700" i="0" kern="1200" dirty="0" smtClean="0"/>
            <a:t>University Planning Group</a:t>
          </a:r>
          <a:endParaRPr lang="en-US" sz="1700" i="0" kern="1200" dirty="0"/>
        </a:p>
      </dsp:txBody>
      <dsp:txXfrm>
        <a:off x="47155" y="1213607"/>
        <a:ext cx="1405898" cy="2068585"/>
      </dsp:txXfrm>
    </dsp:sp>
    <dsp:sp modelId="{4729BD00-F34C-4688-9A13-22CA75294802}">
      <dsp:nvSpPr>
        <dsp:cNvPr id="0" name=""/>
        <dsp:cNvSpPr/>
      </dsp:nvSpPr>
      <dsp:spPr>
        <a:xfrm>
          <a:off x="1646132" y="2062721"/>
          <a:ext cx="316596" cy="3703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646132" y="2136792"/>
        <a:ext cx="221617" cy="222215"/>
      </dsp:txXfrm>
    </dsp:sp>
    <dsp:sp modelId="{CF9ABD22-E45B-436E-82FC-EEB33884FE61}">
      <dsp:nvSpPr>
        <dsp:cNvPr id="0" name=""/>
        <dsp:cNvSpPr/>
      </dsp:nvSpPr>
      <dsp:spPr>
        <a:xfrm>
          <a:off x="2094145" y="1169867"/>
          <a:ext cx="1493378" cy="21560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0" kern="1200" dirty="0"/>
            <a:t>University </a:t>
          </a:r>
          <a:r>
            <a:rPr lang="en-US" sz="1700" i="0" kern="1200" dirty="0" smtClean="0"/>
            <a:t>Planning Group </a:t>
          </a:r>
          <a:r>
            <a:rPr lang="en-US" sz="1700" i="0" kern="1200" dirty="0"/>
            <a:t>evaluates draft plan and </a:t>
          </a:r>
          <a:r>
            <a:rPr lang="en-US" sz="1700" i="0" kern="1200" dirty="0" smtClean="0"/>
            <a:t>provides </a:t>
          </a:r>
          <a:r>
            <a:rPr lang="en-US" sz="1700" i="0" kern="1200" dirty="0"/>
            <a:t>feedback to </a:t>
          </a:r>
          <a:r>
            <a:rPr lang="en-US" sz="1700" i="0" kern="1200" dirty="0" smtClean="0"/>
            <a:t>Planning Unit</a:t>
          </a:r>
          <a:endParaRPr lang="en-US" sz="1700" i="0" kern="1200" dirty="0"/>
        </a:p>
      </dsp:txBody>
      <dsp:txXfrm>
        <a:off x="2137885" y="1213607"/>
        <a:ext cx="1405898" cy="2068585"/>
      </dsp:txXfrm>
    </dsp:sp>
    <dsp:sp modelId="{99DD1588-9129-4FFC-8BE3-B62EC1A044D1}">
      <dsp:nvSpPr>
        <dsp:cNvPr id="0" name=""/>
        <dsp:cNvSpPr/>
      </dsp:nvSpPr>
      <dsp:spPr>
        <a:xfrm>
          <a:off x="3736862" y="2062721"/>
          <a:ext cx="316596" cy="3703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736862" y="2136792"/>
        <a:ext cx="221617" cy="222215"/>
      </dsp:txXfrm>
    </dsp:sp>
    <dsp:sp modelId="{101871E8-9B80-4854-A508-A77778BC0084}">
      <dsp:nvSpPr>
        <dsp:cNvPr id="0" name=""/>
        <dsp:cNvSpPr/>
      </dsp:nvSpPr>
      <dsp:spPr>
        <a:xfrm>
          <a:off x="4184875" y="1169867"/>
          <a:ext cx="1493378" cy="21560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Planning </a:t>
          </a:r>
          <a:r>
            <a:rPr lang="en-US" sz="1700" kern="1200" dirty="0" smtClean="0"/>
            <a:t>Unit </a:t>
          </a:r>
          <a:r>
            <a:rPr lang="en-US" sz="1700" kern="1200" dirty="0"/>
            <a:t>incorporates feedback and returns revised plan</a:t>
          </a:r>
        </a:p>
      </dsp:txBody>
      <dsp:txXfrm>
        <a:off x="4228615" y="1213607"/>
        <a:ext cx="1405898" cy="2068585"/>
      </dsp:txXfrm>
    </dsp:sp>
    <dsp:sp modelId="{4646D52A-3571-4778-AB95-961DEFA35C76}">
      <dsp:nvSpPr>
        <dsp:cNvPr id="0" name=""/>
        <dsp:cNvSpPr/>
      </dsp:nvSpPr>
      <dsp:spPr>
        <a:xfrm>
          <a:off x="5827592" y="2062721"/>
          <a:ext cx="316596" cy="3703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827592" y="2136792"/>
        <a:ext cx="221617" cy="222215"/>
      </dsp:txXfrm>
    </dsp:sp>
    <dsp:sp modelId="{9C0D2E9E-CC7C-4AFA-9499-48FF10DD8B20}">
      <dsp:nvSpPr>
        <dsp:cNvPr id="0" name=""/>
        <dsp:cNvSpPr/>
      </dsp:nvSpPr>
      <dsp:spPr>
        <a:xfrm>
          <a:off x="6275605" y="1169867"/>
          <a:ext cx="1493378" cy="21560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4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shade val="65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15000"/>
              </a:schemeClr>
            </a:gs>
          </a:gsLst>
          <a:lin ang="8000000" scaled="1"/>
        </a:gradFill>
        <a:ln>
          <a:noFill/>
        </a:ln>
        <a:effectLst>
          <a:outerShdw blurRad="39000" dist="25400" dir="9000000" rotWithShape="0">
            <a:srgbClr val="1A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University </a:t>
          </a:r>
          <a:r>
            <a:rPr lang="en-US" sz="1700" kern="1200" dirty="0" smtClean="0"/>
            <a:t>Planning Group </a:t>
          </a:r>
          <a:r>
            <a:rPr lang="en-US" sz="1700" kern="1200" dirty="0"/>
            <a:t>submits final plans from all units to </a:t>
          </a:r>
          <a:r>
            <a:rPr lang="en-US" sz="1700" kern="1200" dirty="0" smtClean="0"/>
            <a:t>President</a:t>
          </a:r>
          <a:endParaRPr lang="en-US" sz="1700" kern="1200" dirty="0"/>
        </a:p>
      </dsp:txBody>
      <dsp:txXfrm>
        <a:off x="6319345" y="1213607"/>
        <a:ext cx="1405898" cy="20685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938E-97E7-42AF-86A0-DD84F3CFC76F}">
      <dsp:nvSpPr>
        <dsp:cNvPr id="0" name=""/>
        <dsp:cNvSpPr/>
      </dsp:nvSpPr>
      <dsp:spPr>
        <a:xfrm>
          <a:off x="3562275" y="2775"/>
          <a:ext cx="1105048" cy="7182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University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Goal</a:t>
          </a:r>
          <a:endParaRPr lang="en-US" sz="1300" b="1" kern="1200" dirty="0"/>
        </a:p>
      </dsp:txBody>
      <dsp:txXfrm>
        <a:off x="3597339" y="37839"/>
        <a:ext cx="1034920" cy="648153"/>
      </dsp:txXfrm>
    </dsp:sp>
    <dsp:sp modelId="{24C61FFD-7291-4932-9458-6256D2BA1C47}">
      <dsp:nvSpPr>
        <dsp:cNvPr id="0" name=""/>
        <dsp:cNvSpPr/>
      </dsp:nvSpPr>
      <dsp:spPr>
        <a:xfrm>
          <a:off x="1619216" y="361916"/>
          <a:ext cx="4991167" cy="4991167"/>
        </a:xfrm>
        <a:custGeom>
          <a:avLst/>
          <a:gdLst/>
          <a:ahLst/>
          <a:cxnLst/>
          <a:rect l="0" t="0" r="0" b="0"/>
          <a:pathLst>
            <a:path>
              <a:moveTo>
                <a:pt x="3206517" y="103406"/>
              </a:moveTo>
              <a:arcTo wR="2495583" hR="2495583" stAng="17193089" swAng="681952"/>
            </a:path>
          </a:pathLst>
        </a:custGeom>
        <a:noFill/>
        <a:ln w="50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D5C82-50A3-4488-88A6-004D8D603E21}">
      <dsp:nvSpPr>
        <dsp:cNvPr id="0" name=""/>
        <dsp:cNvSpPr/>
      </dsp:nvSpPr>
      <dsp:spPr>
        <a:xfrm>
          <a:off x="5326919" y="733714"/>
          <a:ext cx="1105048" cy="7182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University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Objective</a:t>
          </a:r>
          <a:endParaRPr lang="en-US" sz="1300" b="1" kern="1200" dirty="0"/>
        </a:p>
      </dsp:txBody>
      <dsp:txXfrm>
        <a:off x="5361983" y="768778"/>
        <a:ext cx="1034920" cy="648153"/>
      </dsp:txXfrm>
    </dsp:sp>
    <dsp:sp modelId="{0D0C6551-8566-4EC5-8CD6-E6BF2627B650}">
      <dsp:nvSpPr>
        <dsp:cNvPr id="0" name=""/>
        <dsp:cNvSpPr/>
      </dsp:nvSpPr>
      <dsp:spPr>
        <a:xfrm>
          <a:off x="1619216" y="361916"/>
          <a:ext cx="4991167" cy="4991167"/>
        </a:xfrm>
        <a:custGeom>
          <a:avLst/>
          <a:gdLst/>
          <a:ahLst/>
          <a:cxnLst/>
          <a:rect l="0" t="0" r="0" b="0"/>
          <a:pathLst>
            <a:path>
              <a:moveTo>
                <a:pt x="4675709" y="1281091"/>
              </a:moveTo>
              <a:arcTo wR="2495583" hR="2495583" stAng="19852737" swAng="941447"/>
            </a:path>
          </a:pathLst>
        </a:custGeom>
        <a:noFill/>
        <a:ln w="50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49D5D-38FE-4400-9302-8B0D6BF10F4D}">
      <dsp:nvSpPr>
        <dsp:cNvPr id="0" name=""/>
        <dsp:cNvSpPr/>
      </dsp:nvSpPr>
      <dsp:spPr>
        <a:xfrm>
          <a:off x="6057859" y="2498359"/>
          <a:ext cx="1105048" cy="718281"/>
        </a:xfrm>
        <a:prstGeom prst="roundRect">
          <a:avLst/>
        </a:prstGeom>
        <a:solidFill>
          <a:schemeClr val="accent1"/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Evaluation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Measure</a:t>
          </a:r>
          <a:endParaRPr lang="en-US" sz="1300" b="1" kern="1200" dirty="0"/>
        </a:p>
      </dsp:txBody>
      <dsp:txXfrm>
        <a:off x="6092923" y="2533423"/>
        <a:ext cx="1034920" cy="648153"/>
      </dsp:txXfrm>
    </dsp:sp>
    <dsp:sp modelId="{608E24CA-455A-452D-A5CC-0C864F81A465}">
      <dsp:nvSpPr>
        <dsp:cNvPr id="0" name=""/>
        <dsp:cNvSpPr/>
      </dsp:nvSpPr>
      <dsp:spPr>
        <a:xfrm>
          <a:off x="1619216" y="361916"/>
          <a:ext cx="4991167" cy="4991167"/>
        </a:xfrm>
        <a:custGeom>
          <a:avLst/>
          <a:gdLst/>
          <a:ahLst/>
          <a:cxnLst/>
          <a:rect l="0" t="0" r="0" b="0"/>
          <a:pathLst>
            <a:path>
              <a:moveTo>
                <a:pt x="4922921" y="3075212"/>
              </a:moveTo>
              <a:arcTo wR="2495583" hR="2495583" stAng="805816" swAng="941447"/>
            </a:path>
          </a:pathLst>
        </a:custGeom>
        <a:noFill/>
        <a:ln w="50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5D22D-702B-4206-BCBE-985B00CECF0B}">
      <dsp:nvSpPr>
        <dsp:cNvPr id="0" name=""/>
        <dsp:cNvSpPr/>
      </dsp:nvSpPr>
      <dsp:spPr>
        <a:xfrm>
          <a:off x="5326919" y="4263003"/>
          <a:ext cx="1105048" cy="718281"/>
        </a:xfrm>
        <a:prstGeom prst="roundRect">
          <a:avLst/>
        </a:prstGeom>
        <a:solidFill>
          <a:schemeClr val="accent1"/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/>
            <a:t>Performance Standard</a:t>
          </a:r>
        </a:p>
      </dsp:txBody>
      <dsp:txXfrm>
        <a:off x="5361983" y="4298067"/>
        <a:ext cx="1034920" cy="648153"/>
      </dsp:txXfrm>
    </dsp:sp>
    <dsp:sp modelId="{013AA836-A6AF-4C2B-8CF8-79AA0F4C9F2E}">
      <dsp:nvSpPr>
        <dsp:cNvPr id="0" name=""/>
        <dsp:cNvSpPr/>
      </dsp:nvSpPr>
      <dsp:spPr>
        <a:xfrm>
          <a:off x="1619216" y="361916"/>
          <a:ext cx="4991167" cy="4991167"/>
        </a:xfrm>
        <a:custGeom>
          <a:avLst/>
          <a:gdLst/>
          <a:ahLst/>
          <a:cxnLst/>
          <a:rect l="0" t="0" r="0" b="0"/>
          <a:pathLst>
            <a:path>
              <a:moveTo>
                <a:pt x="3664009" y="4700741"/>
              </a:moveTo>
              <a:arcTo wR="2495583" hR="2495583" stAng="3724959" swAng="681952"/>
            </a:path>
          </a:pathLst>
        </a:custGeom>
        <a:noFill/>
        <a:ln w="50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16F10-F967-44EC-A2DB-1A4B66ED9AF0}">
      <dsp:nvSpPr>
        <dsp:cNvPr id="0" name=""/>
        <dsp:cNvSpPr/>
      </dsp:nvSpPr>
      <dsp:spPr>
        <a:xfrm>
          <a:off x="3562275" y="4993942"/>
          <a:ext cx="1105048" cy="718281"/>
        </a:xfrm>
        <a:prstGeom prst="roundRect">
          <a:avLst/>
        </a:prstGeom>
        <a:solidFill>
          <a:schemeClr val="accent1"/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Action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Year One</a:t>
          </a:r>
          <a:endParaRPr lang="en-US" sz="1300" b="1" kern="1200" dirty="0"/>
        </a:p>
      </dsp:txBody>
      <dsp:txXfrm>
        <a:off x="3597339" y="5029006"/>
        <a:ext cx="1034920" cy="648153"/>
      </dsp:txXfrm>
    </dsp:sp>
    <dsp:sp modelId="{A353761C-D14B-4FD4-9ACA-91E4772DF3A8}">
      <dsp:nvSpPr>
        <dsp:cNvPr id="0" name=""/>
        <dsp:cNvSpPr/>
      </dsp:nvSpPr>
      <dsp:spPr>
        <a:xfrm>
          <a:off x="1619216" y="361916"/>
          <a:ext cx="4991167" cy="4991167"/>
        </a:xfrm>
        <a:custGeom>
          <a:avLst/>
          <a:gdLst/>
          <a:ahLst/>
          <a:cxnLst/>
          <a:rect l="0" t="0" r="0" b="0"/>
          <a:pathLst>
            <a:path>
              <a:moveTo>
                <a:pt x="1784649" y="4887760"/>
              </a:moveTo>
              <a:arcTo wR="2495583" hR="2495583" stAng="6393089" swAng="681952"/>
            </a:path>
          </a:pathLst>
        </a:custGeom>
        <a:noFill/>
        <a:ln w="50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FB654-91CE-4CEB-999F-5B5A14BACFBE}">
      <dsp:nvSpPr>
        <dsp:cNvPr id="0" name=""/>
        <dsp:cNvSpPr/>
      </dsp:nvSpPr>
      <dsp:spPr>
        <a:xfrm>
          <a:off x="1797631" y="4263003"/>
          <a:ext cx="1105048" cy="718281"/>
        </a:xfrm>
        <a:prstGeom prst="roundRect">
          <a:avLst/>
        </a:prstGeom>
        <a:solidFill>
          <a:srgbClr val="00B050"/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Data/ Findings</a:t>
          </a:r>
          <a:endParaRPr lang="en-US" sz="1300" b="1" kern="1200" dirty="0"/>
        </a:p>
      </dsp:txBody>
      <dsp:txXfrm>
        <a:off x="1832695" y="4298067"/>
        <a:ext cx="1034920" cy="648153"/>
      </dsp:txXfrm>
    </dsp:sp>
    <dsp:sp modelId="{DAEF2746-C14B-4814-929B-F419C6562835}">
      <dsp:nvSpPr>
        <dsp:cNvPr id="0" name=""/>
        <dsp:cNvSpPr/>
      </dsp:nvSpPr>
      <dsp:spPr>
        <a:xfrm>
          <a:off x="1616990" y="358655"/>
          <a:ext cx="4991167" cy="4991167"/>
        </a:xfrm>
        <a:custGeom>
          <a:avLst/>
          <a:gdLst/>
          <a:ahLst/>
          <a:cxnLst/>
          <a:rect l="0" t="0" r="0" b="0"/>
          <a:pathLst>
            <a:path>
              <a:moveTo>
                <a:pt x="326308" y="3729352"/>
              </a:moveTo>
              <a:arcTo wR="2495583" hR="2495583" stAng="9022265" swAng="863323"/>
            </a:path>
          </a:pathLst>
        </a:custGeom>
        <a:noFill/>
        <a:ln w="50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1973B-5F4F-4CC1-8DDF-F070612999AA}">
      <dsp:nvSpPr>
        <dsp:cNvPr id="0" name=""/>
        <dsp:cNvSpPr/>
      </dsp:nvSpPr>
      <dsp:spPr>
        <a:xfrm>
          <a:off x="1066806" y="2590799"/>
          <a:ext cx="1105048" cy="718281"/>
        </a:xfrm>
        <a:prstGeom prst="roundRect">
          <a:avLst/>
        </a:prstGeom>
        <a:solidFill>
          <a:srgbClr val="00B050"/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Action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Year Two</a:t>
          </a:r>
          <a:endParaRPr lang="en-US" sz="1200" b="1" kern="1200" dirty="0"/>
        </a:p>
      </dsp:txBody>
      <dsp:txXfrm>
        <a:off x="1101870" y="2625863"/>
        <a:ext cx="1034920" cy="648153"/>
      </dsp:txXfrm>
    </dsp:sp>
    <dsp:sp modelId="{5FC4E8F7-275C-469C-9A06-D22DA8C64AF5}">
      <dsp:nvSpPr>
        <dsp:cNvPr id="0" name=""/>
        <dsp:cNvSpPr/>
      </dsp:nvSpPr>
      <dsp:spPr>
        <a:xfrm>
          <a:off x="1617307" y="364712"/>
          <a:ext cx="4991167" cy="4991167"/>
        </a:xfrm>
        <a:custGeom>
          <a:avLst/>
          <a:gdLst/>
          <a:ahLst/>
          <a:cxnLst/>
          <a:rect l="0" t="0" r="0" b="0"/>
          <a:pathLst>
            <a:path>
              <a:moveTo>
                <a:pt x="52507" y="1986354"/>
              </a:moveTo>
              <a:arcTo wR="2495583" hR="2495583" stAng="11506442" swAng="1020374"/>
            </a:path>
          </a:pathLst>
        </a:custGeom>
        <a:noFill/>
        <a:ln w="50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FC1D3-3182-4533-84A1-0A933479943B}">
      <dsp:nvSpPr>
        <dsp:cNvPr id="0" name=""/>
        <dsp:cNvSpPr/>
      </dsp:nvSpPr>
      <dsp:spPr>
        <a:xfrm>
          <a:off x="1797631" y="733714"/>
          <a:ext cx="1105048" cy="718281"/>
        </a:xfrm>
        <a:prstGeom prst="roundRect">
          <a:avLst/>
        </a:prstGeom>
        <a:solidFill>
          <a:srgbClr val="00B050"/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Requested Resources</a:t>
          </a:r>
          <a:endParaRPr lang="en-US" sz="1300" b="1" kern="1200" dirty="0"/>
        </a:p>
      </dsp:txBody>
      <dsp:txXfrm>
        <a:off x="1832695" y="768778"/>
        <a:ext cx="1034920" cy="648153"/>
      </dsp:txXfrm>
    </dsp:sp>
    <dsp:sp modelId="{0695DC3B-F076-49C6-A404-7574FB864110}">
      <dsp:nvSpPr>
        <dsp:cNvPr id="0" name=""/>
        <dsp:cNvSpPr/>
      </dsp:nvSpPr>
      <dsp:spPr>
        <a:xfrm>
          <a:off x="1619216" y="361916"/>
          <a:ext cx="4991167" cy="4991167"/>
        </a:xfrm>
        <a:custGeom>
          <a:avLst/>
          <a:gdLst/>
          <a:ahLst/>
          <a:cxnLst/>
          <a:rect l="0" t="0" r="0" b="0"/>
          <a:pathLst>
            <a:path>
              <a:moveTo>
                <a:pt x="1327158" y="290426"/>
              </a:moveTo>
              <a:arcTo wR="2495583" hR="2495583" stAng="14524959" swAng="681952"/>
            </a:path>
          </a:pathLst>
        </a:custGeom>
        <a:noFill/>
        <a:ln w="50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67904-6202-48B6-8EEF-D16D495CDE3B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04A28-7AB0-45C5-9A99-FE02D6A1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63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BAAA7-3AC9-4D02-ADEB-7E225C2307B4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72B88-7407-4D3A-B900-2149369E2F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0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Richard Beck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Vice President for Academic Affairs</a:t>
            </a:r>
          </a:p>
          <a:p>
            <a:r>
              <a:rPr lang="en-US" sz="9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Chairperson</a:t>
            </a:r>
            <a:endParaRPr lang="en-US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Tobie Titsworth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Vice President for Student Affairs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Tom Volturo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Executive Vice President for Administration and Finance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Linda Andrews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Assistant Vice President for Institutional Research, Planning and Assessment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Bruce Garrison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Dean of the School of Business and Technology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Greg Thompson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Department Head of English and Humanities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David Barron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Executive Director of Enrollment Management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Leonard Szopinski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Director of Physical Plant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Wren Baker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Director of Athletics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MaryRose Hart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Associate Professor (Business and Technology)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Patricia Seward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Professor (Mathematics, Science and Health Sciences)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Mary Mackie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Associate Professor (Liberal Arts)</a:t>
            </a:r>
          </a:p>
          <a:p>
            <a:r>
              <a:rPr lang="en-US" sz="9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President of Faculty Senate 2010-2011</a:t>
            </a:r>
            <a:endParaRPr lang="en-US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9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Adrean</a:t>
            </a:r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Shelly</a:t>
            </a: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</a:t>
            </a:r>
          </a:p>
          <a:p>
            <a:r>
              <a:rPr lang="en-US" sz="9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President of SGA 2010-2011</a:t>
            </a:r>
            <a:endParaRPr lang="en-US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72B88-7407-4D3A-B900-2149369E2F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UPG Tracking Form 2010-2011 Priority Objectives Form </a:t>
            </a:r>
            <a:r>
              <a:rPr lang="en-US" dirty="0" smtClean="0"/>
              <a:t>with priorities</a:t>
            </a:r>
            <a:r>
              <a:rPr lang="en-US" baseline="0" dirty="0" smtClean="0"/>
              <a:t> highlighted in yellow.   All of the university objectives and UPG priorities are on the handout for illustrative purposes.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72B88-7407-4D3A-B900-2149369E2F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Strategic Planning Committee has identified high-level planning targets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Objectives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University Planning Group will prioritize and review measurable results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Strategy: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Divisions will develop a broad plan to fulfill objectives within their purview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Actions: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Departments will initiate specific tasks in support of identified strategies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72B88-7407-4D3A-B900-2149369E2F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72B88-7407-4D3A-B900-2149369E2F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72B88-7407-4D3A-B900-2149369E2F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Plan Overview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Plans should be consistent with and contribute to the achievement of Rogers State University’s overall strategic goals and objectives included in its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 Plan 2010-2015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plans should be developed in a participative and collaborative manner, and be well communicated to all stakeholders.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plans should reflect high (but reasonably achievable) aspirations as well as demonstrate creativity and innovation in setting forth expectations for the unit.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plans should be measureable and include appropriate performance metrics.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plans should include statements of purpose, actions, resources, and evaluation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72B88-7407-4D3A-B900-2149369E2F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CD30F66B-9C72-45E0-A35B-4D485600BD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CD30F66B-9C72-45E0-A35B-4D485600B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su.edu/planning/planning-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2667000"/>
          </a:xfrm>
        </p:spPr>
        <p:txBody>
          <a:bodyPr anchor="t"/>
          <a:lstStyle/>
          <a:p>
            <a:r>
              <a:rPr lang="en-US" sz="3600" dirty="0" smtClean="0"/>
              <a:t>2010-2015 Strategic Plan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7200" dirty="0" smtClean="0"/>
              <a:t>Unit Action Plan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Session</a:t>
            </a:r>
          </a:p>
          <a:p>
            <a:r>
              <a:rPr lang="en-US" dirty="0" smtClean="0"/>
              <a:t>January 5,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589530"/>
              </p:ext>
            </p:extLst>
          </p:nvPr>
        </p:nvGraphicFramePr>
        <p:xfrm>
          <a:off x="381000" y="6096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Action Plan template will be posted on the RSU</a:t>
            </a:r>
          </a:p>
          <a:p>
            <a:pPr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website </a:t>
            </a:r>
            <a:r>
              <a:rPr lang="en-US" dirty="0" smtClean="0"/>
              <a:t>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www.rsu.edu/planning/planning-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    group.asp.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 smtClean="0"/>
              <a:t>Unit Action Plans Due </a:t>
            </a:r>
            <a:r>
              <a:rPr lang="en-US" dirty="0" smtClean="0">
                <a:solidFill>
                  <a:srgbClr val="FF0000"/>
                </a:solidFill>
              </a:rPr>
              <a:t>January 28, 2011 </a:t>
            </a:r>
          </a:p>
          <a:p>
            <a:r>
              <a:rPr lang="en-US" dirty="0" smtClean="0"/>
              <a:t>Complete the form electronically</a:t>
            </a:r>
          </a:p>
          <a:p>
            <a:pPr marL="274320"/>
            <a:r>
              <a:rPr lang="en-US" dirty="0" smtClean="0"/>
              <a:t>Submit the Action Plan </a:t>
            </a:r>
            <a:r>
              <a:rPr lang="en-US" i="1" dirty="0" smtClean="0"/>
              <a:t>via email </a:t>
            </a:r>
            <a:r>
              <a:rPr lang="en-US" dirty="0" smtClean="0"/>
              <a:t>to Dr. Richard Beck at rbeck@rsu.edu</a:t>
            </a:r>
          </a:p>
          <a:p>
            <a:pPr marL="274320"/>
            <a:r>
              <a:rPr lang="en-US" dirty="0"/>
              <a:t>Unit </a:t>
            </a:r>
            <a:r>
              <a:rPr lang="en-US" dirty="0" smtClean="0"/>
              <a:t>Report for 2010-2011 and Budget Supplement Request tentatively due </a:t>
            </a:r>
            <a:r>
              <a:rPr lang="en-US" dirty="0" smtClean="0">
                <a:solidFill>
                  <a:srgbClr val="00B050"/>
                </a:solidFill>
              </a:rPr>
              <a:t>April 1, 2011</a:t>
            </a:r>
          </a:p>
          <a:p>
            <a:pPr marL="274320"/>
            <a:r>
              <a:rPr lang="en-US" dirty="0" smtClean="0"/>
              <a:t>Questions and Discussion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University Planning Group (UPG) Membership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Appointed by President Rice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600200"/>
            <a:ext cx="4495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Richard Beck, </a:t>
            </a:r>
            <a:r>
              <a:rPr lang="en-US" sz="2200" dirty="0" smtClean="0"/>
              <a:t>Chairperson</a:t>
            </a:r>
          </a:p>
          <a:p>
            <a:r>
              <a:rPr lang="en-US" dirty="0" smtClean="0"/>
              <a:t>Bruce Garrison</a:t>
            </a:r>
          </a:p>
          <a:p>
            <a:r>
              <a:rPr lang="en-US" dirty="0" smtClean="0"/>
              <a:t>Tom Volturo</a:t>
            </a:r>
          </a:p>
          <a:p>
            <a:r>
              <a:rPr lang="en-US" dirty="0" smtClean="0"/>
              <a:t>Linda Andrews</a:t>
            </a:r>
          </a:p>
          <a:p>
            <a:r>
              <a:rPr lang="en-US" dirty="0" smtClean="0"/>
              <a:t>Greg Thompson</a:t>
            </a:r>
          </a:p>
          <a:p>
            <a:r>
              <a:rPr lang="en-US" dirty="0" smtClean="0"/>
              <a:t>David Barron</a:t>
            </a:r>
          </a:p>
          <a:p>
            <a:r>
              <a:rPr lang="en-US" dirty="0" smtClean="0"/>
              <a:t>Len Szopinski</a:t>
            </a:r>
          </a:p>
          <a:p>
            <a:r>
              <a:rPr lang="en-US" dirty="0" smtClean="0"/>
              <a:t>Wren Baker</a:t>
            </a:r>
          </a:p>
          <a:p>
            <a:r>
              <a:rPr lang="en-US" dirty="0" smtClean="0"/>
              <a:t>MaryRose Hart</a:t>
            </a:r>
          </a:p>
          <a:p>
            <a:r>
              <a:rPr lang="en-US" dirty="0" smtClean="0"/>
              <a:t>Patricia Seward</a:t>
            </a:r>
          </a:p>
          <a:p>
            <a:r>
              <a:rPr lang="en-US" dirty="0" smtClean="0"/>
              <a:t>Mary Mackie</a:t>
            </a:r>
          </a:p>
          <a:p>
            <a:r>
              <a:rPr lang="en-US" smtClean="0"/>
              <a:t>Adrean</a:t>
            </a:r>
            <a:r>
              <a:rPr lang="en-US" dirty="0" smtClean="0"/>
              <a:t> Shelly, </a:t>
            </a:r>
            <a:r>
              <a:rPr lang="en-US" sz="2200" dirty="0" smtClean="0"/>
              <a:t>President, SGA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696200" cy="3992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purpose of the University Planning Group is to prioritize the Strategic Planning Objectives and review measurable results.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2010-2011 Priority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r>
              <a:rPr lang="en-US" dirty="0" smtClean="0"/>
              <a:t>Objectives selected by UPG for Year One</a:t>
            </a:r>
          </a:p>
          <a:p>
            <a:r>
              <a:rPr lang="en-US" dirty="0" smtClean="0"/>
              <a:t>Year One: fall 2010 and spring 2011</a:t>
            </a:r>
          </a:p>
          <a:p>
            <a:pPr marL="832104" lvl="1"/>
            <a:r>
              <a:rPr lang="en-US" dirty="0" smtClean="0"/>
              <a:t>Identify Evaluation Measures, Performance </a:t>
            </a:r>
            <a:br>
              <a:rPr lang="en-US" dirty="0" smtClean="0"/>
            </a:br>
            <a:r>
              <a:rPr lang="en-US" dirty="0" smtClean="0"/>
              <a:t>Standards and Actions that were performed during fall 2010 or will be accomplished during </a:t>
            </a:r>
            <a:r>
              <a:rPr lang="en-US" smtClean="0"/>
              <a:t>spring </a:t>
            </a:r>
            <a:r>
              <a:rPr lang="en-US" smtClean="0"/>
              <a:t>2011</a:t>
            </a:r>
            <a:endParaRPr lang="en-US" dirty="0" smtClean="0"/>
          </a:p>
          <a:p>
            <a:r>
              <a:rPr lang="en-US" dirty="0" smtClean="0"/>
              <a:t>Year One is budget neutral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Planning Process by</a:t>
            </a:r>
            <a:br>
              <a:rPr lang="en-US" dirty="0" smtClean="0"/>
            </a:br>
            <a:r>
              <a:rPr lang="en-US" dirty="0" smtClean="0"/>
              <a:t>Responsibility and Function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58731205"/>
              </p:ext>
            </p:extLst>
          </p:nvPr>
        </p:nvGraphicFramePr>
        <p:xfrm>
          <a:off x="762000" y="1905000"/>
          <a:ext cx="8001000" cy="1966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52855865"/>
              </p:ext>
            </p:extLst>
          </p:nvPr>
        </p:nvGraphicFramePr>
        <p:xfrm>
          <a:off x="685800" y="3810000"/>
          <a:ext cx="80772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Process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68028967"/>
              </p:ext>
            </p:extLst>
          </p:nvPr>
        </p:nvGraphicFramePr>
        <p:xfrm>
          <a:off x="457200" y="137160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Understanding the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Goal (University Level)</a:t>
            </a:r>
          </a:p>
          <a:p>
            <a:pPr lvl="0">
              <a:buNone/>
            </a:pPr>
            <a:r>
              <a:rPr lang="en-US" dirty="0" smtClean="0"/>
              <a:t>        Broad outcome</a:t>
            </a:r>
          </a:p>
          <a:p>
            <a:pPr lvl="0">
              <a:buNone/>
            </a:pPr>
            <a:r>
              <a:rPr lang="en-US" dirty="0" smtClean="0"/>
              <a:t>        Ultimate achievement</a:t>
            </a:r>
          </a:p>
          <a:p>
            <a:pPr lvl="0">
              <a:buNone/>
            </a:pPr>
            <a:r>
              <a:rPr lang="en-US" dirty="0" smtClean="0"/>
              <a:t>        Desired endpoint</a:t>
            </a:r>
          </a:p>
          <a:p>
            <a:pPr lvl="0">
              <a:buNone/>
            </a:pPr>
            <a:r>
              <a:rPr lang="en-US" dirty="0" smtClean="0"/>
              <a:t>        The end toward which effort is directed</a:t>
            </a:r>
          </a:p>
          <a:p>
            <a:pPr lvl="0">
              <a:buNone/>
            </a:pPr>
            <a:endParaRPr lang="en-US" dirty="0" smtClean="0"/>
          </a:p>
          <a:p>
            <a:r>
              <a:rPr lang="en-US" b="1" dirty="0" smtClean="0"/>
              <a:t>Objective (University Level)</a:t>
            </a:r>
          </a:p>
          <a:p>
            <a:pPr lvl="0">
              <a:buNone/>
            </a:pPr>
            <a:r>
              <a:rPr lang="en-US" dirty="0" smtClean="0"/>
              <a:t>        Steps to achieve goal</a:t>
            </a:r>
          </a:p>
          <a:p>
            <a:pPr lvl="0">
              <a:buNone/>
            </a:pPr>
            <a:r>
              <a:rPr lang="en-US" dirty="0" smtClean="0"/>
              <a:t>        Specific, measurable, achievable, relevant, and time-based</a:t>
            </a:r>
          </a:p>
          <a:p>
            <a:pPr lvl="1"/>
            <a:r>
              <a:rPr lang="en-US" b="1" dirty="0" smtClean="0"/>
              <a:t>Prioritized Objectives (University Planning Group)</a:t>
            </a:r>
          </a:p>
          <a:p>
            <a:endParaRPr lang="en-US" dirty="0" smtClean="0"/>
          </a:p>
          <a:p>
            <a:r>
              <a:rPr lang="en-US" sz="2900" b="1" dirty="0" smtClean="0"/>
              <a:t>Implementation (Department </a:t>
            </a:r>
            <a:r>
              <a:rPr lang="en-US" sz="2900" b="1" dirty="0"/>
              <a:t>Level)</a:t>
            </a:r>
            <a:br>
              <a:rPr lang="en-US" sz="2900" b="1" dirty="0"/>
            </a:br>
            <a:r>
              <a:rPr lang="en-US" sz="2900" b="1" dirty="0" smtClean="0"/>
              <a:t>       </a:t>
            </a:r>
            <a:r>
              <a:rPr lang="en-US" sz="2900" dirty="0" smtClean="0"/>
              <a:t>Operational </a:t>
            </a:r>
            <a:r>
              <a:rPr lang="en-US" sz="2900" dirty="0"/>
              <a:t>methods </a:t>
            </a: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       Building blocks to implement the strategic plan</a:t>
            </a:r>
          </a:p>
          <a:p>
            <a:pPr lvl="1">
              <a:buFont typeface="Arial" pitchFamily="34" charset="0"/>
              <a:buChar char="•"/>
            </a:pPr>
            <a:r>
              <a:rPr lang="en-US" sz="2100" b="1" dirty="0" smtClean="0"/>
              <a:t>Evaluation Measure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b="1" dirty="0" smtClean="0"/>
              <a:t>Performance </a:t>
            </a:r>
            <a:r>
              <a:rPr lang="en-US" sz="2100" b="1" dirty="0"/>
              <a:t>Standard </a:t>
            </a:r>
          </a:p>
          <a:p>
            <a:pPr lvl="1">
              <a:buFont typeface="Arial" pitchFamily="34" charset="0"/>
              <a:buChar char="•"/>
            </a:pPr>
            <a:r>
              <a:rPr lang="en-US" sz="2100" b="1" dirty="0" smtClean="0"/>
              <a:t>Action</a:t>
            </a:r>
          </a:p>
          <a:p>
            <a:pPr lvl="1">
              <a:buFont typeface="Arial" pitchFamily="34" charset="0"/>
              <a:buChar char="•"/>
            </a:pPr>
            <a:r>
              <a:rPr lang="en-US" sz="2100" b="1" dirty="0" smtClean="0"/>
              <a:t>Data/Findings</a:t>
            </a:r>
          </a:p>
          <a:p>
            <a:pPr lvl="1">
              <a:buFont typeface="Arial" pitchFamily="34" charset="0"/>
              <a:buChar char="•"/>
            </a:pPr>
            <a:r>
              <a:rPr lang="en-US" sz="2100" b="1" dirty="0" smtClean="0"/>
              <a:t>Requested Resources</a:t>
            </a:r>
            <a:endParaRPr lang="en-US" sz="2100" b="1" dirty="0"/>
          </a:p>
          <a:p>
            <a:pPr indent="0"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        </a:t>
            </a:r>
            <a:endParaRPr lang="en-US" sz="2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Participation, collaboration and communication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High aspirations, with creativity and innovation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Measurable with performance standards</a:t>
            </a:r>
          </a:p>
          <a:p>
            <a:pPr indent="0">
              <a:buNone/>
            </a:pPr>
            <a:endParaRPr lang="en-US" dirty="0" smtClean="0"/>
          </a:p>
          <a:p>
            <a:r>
              <a:rPr lang="en-US" dirty="0" smtClean="0"/>
              <a:t>Specifies unit actions, findings and requested</a:t>
            </a:r>
          </a:p>
          <a:p>
            <a:pPr indent="0">
              <a:buNone/>
            </a:pPr>
            <a:r>
              <a:rPr lang="en-US" dirty="0" smtClean="0"/>
              <a:t>    resources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en-US" sz="2400" b="1" dirty="0" smtClean="0"/>
              <a:t>Goal</a:t>
            </a:r>
            <a:r>
              <a:rPr lang="en-US" sz="2400" dirty="0" smtClean="0"/>
              <a:t>:		</a:t>
            </a:r>
            <a:r>
              <a:rPr lang="en-US" dirty="0" smtClean="0"/>
              <a:t>Increase diversity</a:t>
            </a:r>
          </a:p>
          <a:p>
            <a:r>
              <a:rPr lang="en-US" sz="2400" b="1" dirty="0" smtClean="0"/>
              <a:t>Objective:</a:t>
            </a:r>
            <a:r>
              <a:rPr lang="en-US" dirty="0" smtClean="0"/>
              <a:t>    	Recruit, retain, advance, and recognize a </a:t>
            </a:r>
            <a:br>
              <a:rPr lang="en-US" dirty="0" smtClean="0"/>
            </a:br>
            <a:r>
              <a:rPr lang="en-US" dirty="0" smtClean="0"/>
              <a:t>		diverse faculty, staff, and administration</a:t>
            </a:r>
          </a:p>
          <a:p>
            <a:r>
              <a:rPr lang="en-US" sz="2600" b="1" dirty="0" smtClean="0"/>
              <a:t>Implementation</a:t>
            </a:r>
            <a:r>
              <a:rPr lang="en-US" sz="2600" dirty="0" smtClean="0"/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Evaluation Measure</a:t>
            </a:r>
          </a:p>
          <a:p>
            <a:pPr lvl="2"/>
            <a:r>
              <a:rPr lang="en-US" dirty="0" smtClean="0"/>
              <a:t>Demographics of RSU Employees  and the Service Area (Counties of Rogers, Mayes, and Washington) </a:t>
            </a:r>
          </a:p>
          <a:p>
            <a:pPr lvl="1"/>
            <a:r>
              <a:rPr lang="en-US" dirty="0" smtClean="0"/>
              <a:t>Performance Standard (or Indicator)</a:t>
            </a:r>
          </a:p>
          <a:p>
            <a:pPr lvl="2"/>
            <a:r>
              <a:rPr lang="en-US" dirty="0" smtClean="0"/>
              <a:t>Faculty who are members of racial or ethnic minority groups will be within 5% of the service area population. </a:t>
            </a:r>
          </a:p>
          <a:p>
            <a:pPr lvl="1"/>
            <a:r>
              <a:rPr lang="en-US" dirty="0" smtClean="0"/>
              <a:t>Action</a:t>
            </a:r>
          </a:p>
          <a:p>
            <a:pPr lvl="2"/>
            <a:r>
              <a:rPr lang="en-US" dirty="0"/>
              <a:t>Place </a:t>
            </a:r>
            <a:r>
              <a:rPr lang="en-US" dirty="0" smtClean="0"/>
              <a:t>advertisement </a:t>
            </a:r>
            <a:r>
              <a:rPr lang="en-US" dirty="0"/>
              <a:t>in </a:t>
            </a:r>
            <a:r>
              <a:rPr lang="en-US" i="1" dirty="0" smtClean="0"/>
              <a:t>Diverse </a:t>
            </a:r>
            <a:r>
              <a:rPr lang="en-US" i="1" dirty="0"/>
              <a:t>Issues in Higher </a:t>
            </a:r>
            <a:r>
              <a:rPr lang="en-US" i="1" dirty="0" smtClean="0"/>
              <a:t>Education.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F66B-9C72-45E0-A35B-4D485600BD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925</TotalTime>
  <Words>569</Words>
  <Application>Microsoft Office PowerPoint</Application>
  <PresentationFormat>On-screen Show (4:3)</PresentationFormat>
  <Paragraphs>162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Human</vt:lpstr>
      <vt:lpstr>2010-2015 Strategic Plan Unit Action Plan </vt:lpstr>
      <vt:lpstr>University Planning Group (UPG) Membership Appointed by President Rice</vt:lpstr>
      <vt:lpstr>UPG Purpose</vt:lpstr>
      <vt:lpstr>2010-2011 Priority Objectives</vt:lpstr>
      <vt:lpstr>Strategic Planning Process by Responsibility and Function</vt:lpstr>
      <vt:lpstr>Planning Process</vt:lpstr>
      <vt:lpstr>        Understanding the Levels</vt:lpstr>
      <vt:lpstr>Action Plan Essentials</vt:lpstr>
      <vt:lpstr>Example</vt:lpstr>
      <vt:lpstr>PowerPoint Presentation</vt:lpstr>
      <vt:lpstr>Next Steps</vt:lpstr>
    </vt:vector>
  </TitlesOfParts>
  <Company>Rogers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Rogers State University 2010-2015 Strategic Plan</dc:title>
  <dc:creator>Linda D. Andrews</dc:creator>
  <cp:lastModifiedBy>Kelli Fields</cp:lastModifiedBy>
  <cp:revision>72</cp:revision>
  <cp:lastPrinted>2011-01-05T14:53:55Z</cp:lastPrinted>
  <dcterms:created xsi:type="dcterms:W3CDTF">2010-12-09T16:26:41Z</dcterms:created>
  <dcterms:modified xsi:type="dcterms:W3CDTF">2011-01-17T16:58:21Z</dcterms:modified>
</cp:coreProperties>
</file>